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57" r:id="rId4"/>
    <p:sldId id="264" r:id="rId5"/>
    <p:sldId id="265" r:id="rId6"/>
    <p:sldId id="268" r:id="rId7"/>
    <p:sldId id="273" r:id="rId8"/>
    <p:sldId id="270" r:id="rId9"/>
    <p:sldId id="269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160" b="1" i="0" u="none" strike="noStrike" baseline="0" dirty="0" smtClean="0">
                <a:effectLst/>
              </a:rPr>
              <a:t>Основные причины снятие семей с детьми с социального патронажа в 2016 году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2027952776488886"/>
          <c:w val="0.70780006507361692"/>
          <c:h val="0.879720472235111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лишение родительских прав</c:v>
                </c:pt>
                <c:pt idx="1">
                  <c:v>нормализация обстановки в семье</c:v>
                </c:pt>
                <c:pt idx="2">
                  <c:v>достижение совершеннолетия</c:v>
                </c:pt>
                <c:pt idx="3">
                  <c:v>смена места жительства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49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629F74-6EB5-4C08-A70E-5BE8BBA19B6F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008605-CDE5-40C4-BE38-0DA763DA2ECC}">
      <dgm:prSet phldrT="[Текст]"/>
      <dgm:spPr/>
      <dgm:t>
        <a:bodyPr/>
        <a:lstStyle/>
        <a:p>
          <a:r>
            <a:rPr lang="ru-RU" dirty="0" smtClean="0"/>
            <a:t>ОВД </a:t>
          </a:r>
          <a:r>
            <a:rPr lang="ru-RU" dirty="0" err="1" smtClean="0"/>
            <a:t>Москаленского</a:t>
          </a:r>
          <a:r>
            <a:rPr lang="ru-RU" dirty="0" smtClean="0"/>
            <a:t> района Омской области</a:t>
          </a:r>
          <a:endParaRPr lang="ru-RU" dirty="0"/>
        </a:p>
      </dgm:t>
    </dgm:pt>
    <dgm:pt modelId="{8A9AD19E-E9A4-453A-87C8-DD22B7A2EA67}" type="parTrans" cxnId="{0DC8A2B0-A6FD-489B-B3F7-43B0979688E9}">
      <dgm:prSet/>
      <dgm:spPr/>
      <dgm:t>
        <a:bodyPr/>
        <a:lstStyle/>
        <a:p>
          <a:endParaRPr lang="ru-RU"/>
        </a:p>
      </dgm:t>
    </dgm:pt>
    <dgm:pt modelId="{FD22806F-F436-4BED-822C-D5C2378ED035}" type="sibTrans" cxnId="{0DC8A2B0-A6FD-489B-B3F7-43B0979688E9}">
      <dgm:prSet/>
      <dgm:spPr/>
      <dgm:t>
        <a:bodyPr/>
        <a:lstStyle/>
        <a:p>
          <a:endParaRPr lang="ru-RU"/>
        </a:p>
      </dgm:t>
    </dgm:pt>
    <dgm:pt modelId="{3D23CAB3-D7C1-4312-A156-43BBBA194C4A}">
      <dgm:prSet/>
      <dgm:spPr/>
      <dgm:t>
        <a:bodyPr/>
        <a:lstStyle/>
        <a:p>
          <a:r>
            <a:rPr lang="ru-RU" dirty="0" smtClean="0"/>
            <a:t>Комиссия по делам несовершеннолетних и защите их прав </a:t>
          </a:r>
          <a:r>
            <a:rPr lang="ru-RU" dirty="0" err="1" smtClean="0"/>
            <a:t>Москаленского</a:t>
          </a:r>
          <a:r>
            <a:rPr lang="ru-RU" dirty="0" smtClean="0"/>
            <a:t> района</a:t>
          </a:r>
          <a:endParaRPr lang="ru-RU" dirty="0"/>
        </a:p>
      </dgm:t>
    </dgm:pt>
    <dgm:pt modelId="{578B3F2C-5928-4B03-852D-6F2D6D7DCD20}" type="parTrans" cxnId="{100FB713-FF04-47C3-B91A-5EEA15CBD8B4}">
      <dgm:prSet/>
      <dgm:spPr/>
      <dgm:t>
        <a:bodyPr/>
        <a:lstStyle/>
        <a:p>
          <a:endParaRPr lang="ru-RU"/>
        </a:p>
      </dgm:t>
    </dgm:pt>
    <dgm:pt modelId="{85C24C98-7A8E-440D-B66F-D63858DCA472}" type="sibTrans" cxnId="{100FB713-FF04-47C3-B91A-5EEA15CBD8B4}">
      <dgm:prSet/>
      <dgm:spPr/>
      <dgm:t>
        <a:bodyPr/>
        <a:lstStyle/>
        <a:p>
          <a:endParaRPr lang="ru-RU"/>
        </a:p>
      </dgm:t>
    </dgm:pt>
    <dgm:pt modelId="{49BD4832-E46F-4B38-B291-DE564D617FA1}">
      <dgm:prSet/>
      <dgm:spPr/>
      <dgm:t>
        <a:bodyPr/>
        <a:lstStyle/>
        <a:p>
          <a:r>
            <a:rPr lang="ru-RU" dirty="0" smtClean="0"/>
            <a:t>БУ «КЦСОН </a:t>
          </a:r>
          <a:r>
            <a:rPr lang="ru-RU" dirty="0" err="1" smtClean="0"/>
            <a:t>Москаленского</a:t>
          </a:r>
          <a:r>
            <a:rPr lang="ru-RU" dirty="0" smtClean="0"/>
            <a:t> района»</a:t>
          </a:r>
          <a:endParaRPr lang="ru-RU" dirty="0"/>
        </a:p>
      </dgm:t>
    </dgm:pt>
    <dgm:pt modelId="{0B76C41B-270E-47CD-B513-C964EED75F73}" type="parTrans" cxnId="{9BD15F13-4C62-4CB4-9723-6C62857CC66F}">
      <dgm:prSet/>
      <dgm:spPr/>
      <dgm:t>
        <a:bodyPr/>
        <a:lstStyle/>
        <a:p>
          <a:endParaRPr lang="ru-RU"/>
        </a:p>
      </dgm:t>
    </dgm:pt>
    <dgm:pt modelId="{9A05E20C-EEEC-405B-93B4-5B9CA0F54F7A}" type="sibTrans" cxnId="{9BD15F13-4C62-4CB4-9723-6C62857CC66F}">
      <dgm:prSet/>
      <dgm:spPr/>
      <dgm:t>
        <a:bodyPr/>
        <a:lstStyle/>
        <a:p>
          <a:endParaRPr lang="ru-RU"/>
        </a:p>
      </dgm:t>
    </dgm:pt>
    <dgm:pt modelId="{D3309D66-5106-44EA-82EE-F8377E16BF53}">
      <dgm:prSet/>
      <dgm:spPr/>
      <dgm:t>
        <a:bodyPr/>
        <a:lstStyle/>
        <a:p>
          <a:r>
            <a:rPr lang="ru-RU" dirty="0" smtClean="0"/>
            <a:t>Управление образования </a:t>
          </a:r>
          <a:r>
            <a:rPr lang="ru-RU" dirty="0" err="1" smtClean="0"/>
            <a:t>Москаленского</a:t>
          </a:r>
          <a:r>
            <a:rPr lang="ru-RU" dirty="0" smtClean="0"/>
            <a:t> района, образовательные учреждения района</a:t>
          </a:r>
          <a:endParaRPr lang="ru-RU" dirty="0"/>
        </a:p>
      </dgm:t>
    </dgm:pt>
    <dgm:pt modelId="{DE12AEE8-A86B-4165-9ED6-A7E481D93E55}" type="parTrans" cxnId="{4AA079B5-B1F6-4AEC-BC77-AE988D9EF64D}">
      <dgm:prSet/>
      <dgm:spPr/>
      <dgm:t>
        <a:bodyPr/>
        <a:lstStyle/>
        <a:p>
          <a:endParaRPr lang="ru-RU"/>
        </a:p>
      </dgm:t>
    </dgm:pt>
    <dgm:pt modelId="{4B52F1EC-F501-4EFA-B9A7-2DF3FB541642}" type="sibTrans" cxnId="{4AA079B5-B1F6-4AEC-BC77-AE988D9EF64D}">
      <dgm:prSet/>
      <dgm:spPr/>
      <dgm:t>
        <a:bodyPr/>
        <a:lstStyle/>
        <a:p>
          <a:endParaRPr lang="ru-RU"/>
        </a:p>
      </dgm:t>
    </dgm:pt>
    <dgm:pt modelId="{6F2324B7-C6AD-4F8C-AC45-03F856385BB8}">
      <dgm:prSet/>
      <dgm:spPr/>
      <dgm:t>
        <a:bodyPr/>
        <a:lstStyle/>
        <a:p>
          <a:r>
            <a:rPr lang="ru-RU" dirty="0" smtClean="0"/>
            <a:t> Органы опеки и попечительства</a:t>
          </a:r>
          <a:endParaRPr lang="ru-RU" dirty="0"/>
        </a:p>
      </dgm:t>
    </dgm:pt>
    <dgm:pt modelId="{41E3B034-BD3E-412A-8580-55FAD614B951}" type="parTrans" cxnId="{8C0BC70A-FF76-4186-927D-F0453AABD06C}">
      <dgm:prSet/>
      <dgm:spPr/>
      <dgm:t>
        <a:bodyPr/>
        <a:lstStyle/>
        <a:p>
          <a:endParaRPr lang="ru-RU"/>
        </a:p>
      </dgm:t>
    </dgm:pt>
    <dgm:pt modelId="{FC0850A6-79A3-471A-8F33-7ACCCA3069FC}" type="sibTrans" cxnId="{8C0BC70A-FF76-4186-927D-F0453AABD06C}">
      <dgm:prSet/>
      <dgm:spPr/>
      <dgm:t>
        <a:bodyPr/>
        <a:lstStyle/>
        <a:p>
          <a:endParaRPr lang="ru-RU"/>
        </a:p>
      </dgm:t>
    </dgm:pt>
    <dgm:pt modelId="{375696DF-64A5-4EF6-9A1E-0F3225C9F2FB}">
      <dgm:prSet/>
      <dgm:spPr/>
      <dgm:t>
        <a:bodyPr/>
        <a:lstStyle/>
        <a:p>
          <a:r>
            <a:rPr lang="ru-RU" dirty="0" smtClean="0"/>
            <a:t> Отдел по делам молодежи, физической культуры и спорта администрации </a:t>
          </a:r>
          <a:r>
            <a:rPr lang="ru-RU" dirty="0" err="1" smtClean="0"/>
            <a:t>Москаленского</a:t>
          </a:r>
          <a:r>
            <a:rPr lang="ru-RU" dirty="0" smtClean="0"/>
            <a:t> района,  БУ «Центр по работе с молодежью»</a:t>
          </a:r>
          <a:endParaRPr lang="ru-RU" dirty="0"/>
        </a:p>
      </dgm:t>
    </dgm:pt>
    <dgm:pt modelId="{4A1D90B1-7BD1-436B-B411-463C4777434E}" type="parTrans" cxnId="{E45A6908-4C19-4F53-A49E-65654C067A1D}">
      <dgm:prSet/>
      <dgm:spPr/>
      <dgm:t>
        <a:bodyPr/>
        <a:lstStyle/>
        <a:p>
          <a:endParaRPr lang="ru-RU"/>
        </a:p>
      </dgm:t>
    </dgm:pt>
    <dgm:pt modelId="{E04F5F0B-EE00-417E-BE20-D74F570007F3}" type="sibTrans" cxnId="{E45A6908-4C19-4F53-A49E-65654C067A1D}">
      <dgm:prSet/>
      <dgm:spPr/>
      <dgm:t>
        <a:bodyPr/>
        <a:lstStyle/>
        <a:p>
          <a:endParaRPr lang="ru-RU"/>
        </a:p>
      </dgm:t>
    </dgm:pt>
    <dgm:pt modelId="{20AED75A-14A0-47AB-94ED-344F7AB394D8}">
      <dgm:prSet/>
      <dgm:spPr/>
      <dgm:t>
        <a:bodyPr/>
        <a:lstStyle/>
        <a:p>
          <a:r>
            <a:rPr lang="ru-RU" smtClean="0"/>
            <a:t>Органы управления здравоохранением и медицинские организации</a:t>
          </a:r>
        </a:p>
      </dgm:t>
    </dgm:pt>
    <dgm:pt modelId="{DA34DD49-07BF-432F-94F1-05573AB18264}" type="parTrans" cxnId="{8E2EDF80-480C-46AD-8EDD-91964110868B}">
      <dgm:prSet/>
      <dgm:spPr/>
      <dgm:t>
        <a:bodyPr/>
        <a:lstStyle/>
        <a:p>
          <a:endParaRPr lang="ru-RU"/>
        </a:p>
      </dgm:t>
    </dgm:pt>
    <dgm:pt modelId="{153E7304-5825-4C32-A309-FBB00F7801D4}" type="sibTrans" cxnId="{8E2EDF80-480C-46AD-8EDD-91964110868B}">
      <dgm:prSet/>
      <dgm:spPr/>
      <dgm:t>
        <a:bodyPr/>
        <a:lstStyle/>
        <a:p>
          <a:endParaRPr lang="ru-RU"/>
        </a:p>
      </dgm:t>
    </dgm:pt>
    <dgm:pt modelId="{C225713C-26D9-41E7-88A2-E409883CC877}">
      <dgm:prSet/>
      <dgm:spPr/>
      <dgm:t>
        <a:bodyPr/>
        <a:lstStyle/>
        <a:p>
          <a:r>
            <a:rPr lang="ru-RU" dirty="0" smtClean="0"/>
            <a:t> Центр занятости населения </a:t>
          </a:r>
          <a:r>
            <a:rPr lang="ru-RU" dirty="0" err="1" smtClean="0"/>
            <a:t>Москаленского</a:t>
          </a:r>
          <a:r>
            <a:rPr lang="ru-RU" dirty="0" smtClean="0"/>
            <a:t> </a:t>
          </a:r>
          <a:r>
            <a:rPr lang="ru-RU" dirty="0" err="1" smtClean="0"/>
            <a:t>арйона</a:t>
          </a:r>
          <a:endParaRPr lang="ru-RU" dirty="0"/>
        </a:p>
      </dgm:t>
    </dgm:pt>
    <dgm:pt modelId="{30B67F82-1EA5-4A21-AB45-E20DA459C67D}" type="parTrans" cxnId="{43909155-3D55-4AC7-9F81-BF048DF1E522}">
      <dgm:prSet/>
      <dgm:spPr/>
      <dgm:t>
        <a:bodyPr/>
        <a:lstStyle/>
        <a:p>
          <a:endParaRPr lang="ru-RU"/>
        </a:p>
      </dgm:t>
    </dgm:pt>
    <dgm:pt modelId="{1473A7B1-38E5-40BF-971A-28FE3BD036E9}" type="sibTrans" cxnId="{43909155-3D55-4AC7-9F81-BF048DF1E522}">
      <dgm:prSet/>
      <dgm:spPr/>
      <dgm:t>
        <a:bodyPr/>
        <a:lstStyle/>
        <a:p>
          <a:endParaRPr lang="ru-RU"/>
        </a:p>
      </dgm:t>
    </dgm:pt>
    <dgm:pt modelId="{028AECE2-CDA1-4B62-8857-13BAA8786E46}">
      <dgm:prSet/>
      <dgm:spPr/>
      <dgm:t>
        <a:bodyPr/>
        <a:lstStyle/>
        <a:p>
          <a:r>
            <a:rPr lang="ru-RU" dirty="0" smtClean="0"/>
            <a:t> Подразделение по делам несовершеннолетних ОВД </a:t>
          </a:r>
          <a:r>
            <a:rPr lang="ru-RU" dirty="0" err="1" smtClean="0"/>
            <a:t>Москаленского</a:t>
          </a:r>
          <a:r>
            <a:rPr lang="ru-RU" dirty="0" smtClean="0"/>
            <a:t> района Омской области</a:t>
          </a:r>
          <a:endParaRPr lang="ru-RU" dirty="0"/>
        </a:p>
      </dgm:t>
    </dgm:pt>
    <dgm:pt modelId="{1CBC11FA-E25C-4EDF-BEFA-23B4A1C431E1}" type="parTrans" cxnId="{433A2702-77A4-42D2-9CFD-BBF8E32A7864}">
      <dgm:prSet/>
      <dgm:spPr/>
      <dgm:t>
        <a:bodyPr/>
        <a:lstStyle/>
        <a:p>
          <a:endParaRPr lang="ru-RU"/>
        </a:p>
      </dgm:t>
    </dgm:pt>
    <dgm:pt modelId="{DE0D5195-8840-4363-8A2F-96B4A90A7DA3}" type="sibTrans" cxnId="{433A2702-77A4-42D2-9CFD-BBF8E32A7864}">
      <dgm:prSet/>
      <dgm:spPr/>
      <dgm:t>
        <a:bodyPr/>
        <a:lstStyle/>
        <a:p>
          <a:endParaRPr lang="ru-RU"/>
        </a:p>
      </dgm:t>
    </dgm:pt>
    <dgm:pt modelId="{D2FFD03B-4D23-4FF1-A40E-BFCB04305270}">
      <dgm:prSet/>
      <dgm:spPr/>
      <dgm:t>
        <a:bodyPr/>
        <a:lstStyle/>
        <a:p>
          <a:r>
            <a:rPr lang="ru-RU" dirty="0" smtClean="0"/>
            <a:t> Учреждения уголовно-исполнительной системы</a:t>
          </a:r>
          <a:endParaRPr lang="ru-RU" dirty="0"/>
        </a:p>
      </dgm:t>
    </dgm:pt>
    <dgm:pt modelId="{D89F0C90-2127-4CB5-BDE9-73E9E2B9B167}" type="parTrans" cxnId="{1E44A8F7-659E-4541-A9E7-8CBEA2808581}">
      <dgm:prSet/>
      <dgm:spPr/>
      <dgm:t>
        <a:bodyPr/>
        <a:lstStyle/>
        <a:p>
          <a:endParaRPr lang="ru-RU"/>
        </a:p>
      </dgm:t>
    </dgm:pt>
    <dgm:pt modelId="{1947CEA0-BE70-442E-8366-7658199C4906}" type="sibTrans" cxnId="{1E44A8F7-659E-4541-A9E7-8CBEA2808581}">
      <dgm:prSet/>
      <dgm:spPr/>
      <dgm:t>
        <a:bodyPr/>
        <a:lstStyle/>
        <a:p>
          <a:endParaRPr lang="ru-RU"/>
        </a:p>
      </dgm:t>
    </dgm:pt>
    <dgm:pt modelId="{E7626453-99F6-479A-B876-E30460DB43E7}">
      <dgm:prSet/>
      <dgm:spPr/>
      <dgm:t>
        <a:bodyPr/>
        <a:lstStyle/>
        <a:p>
          <a:r>
            <a:rPr lang="ru-RU" dirty="0" smtClean="0"/>
            <a:t>Управление культуры </a:t>
          </a:r>
          <a:r>
            <a:rPr lang="ru-RU" dirty="0" err="1" smtClean="0"/>
            <a:t>Москаленского</a:t>
          </a:r>
          <a:r>
            <a:rPr lang="ru-RU" dirty="0" smtClean="0"/>
            <a:t> района и подведомственные ему учреждения</a:t>
          </a:r>
          <a:endParaRPr lang="ru-RU" dirty="0"/>
        </a:p>
      </dgm:t>
    </dgm:pt>
    <dgm:pt modelId="{F4FAA632-480D-4BC5-9977-543843764BEF}" type="parTrans" cxnId="{BCC62CFF-28F2-4CD2-BADE-DA4EE1674467}">
      <dgm:prSet/>
      <dgm:spPr/>
      <dgm:t>
        <a:bodyPr/>
        <a:lstStyle/>
        <a:p>
          <a:endParaRPr lang="ru-RU"/>
        </a:p>
      </dgm:t>
    </dgm:pt>
    <dgm:pt modelId="{BDC16732-A346-4C44-BAC6-5DE75F9D3C5D}" type="sibTrans" cxnId="{BCC62CFF-28F2-4CD2-BADE-DA4EE1674467}">
      <dgm:prSet/>
      <dgm:spPr/>
      <dgm:t>
        <a:bodyPr/>
        <a:lstStyle/>
        <a:p>
          <a:endParaRPr lang="ru-RU"/>
        </a:p>
      </dgm:t>
    </dgm:pt>
    <dgm:pt modelId="{5B65E4E6-B23A-46EB-886F-98901D45B69D}" type="pres">
      <dgm:prSet presAssocID="{6D629F74-6EB5-4C08-A70E-5BE8BBA19B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E7ED37-E53B-4F07-B048-DA97667A87D3}" type="pres">
      <dgm:prSet presAssocID="{FF008605-CDE5-40C4-BE38-0DA763DA2ECC}" presName="composite" presStyleCnt="0"/>
      <dgm:spPr/>
    </dgm:pt>
    <dgm:pt modelId="{B0193B45-F4E6-4A32-AC6D-BA930D27A5E1}" type="pres">
      <dgm:prSet presAssocID="{FF008605-CDE5-40C4-BE38-0DA763DA2ECC}" presName="rect1" presStyleLbl="trAlignAcc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939AC0-5855-42CB-B6BA-96CFE3BA694D}" type="pres">
      <dgm:prSet presAssocID="{FF008605-CDE5-40C4-BE38-0DA763DA2ECC}" presName="rect2" presStyleLbl="fgImgPlace1" presStyleIdx="0" presStyleCnt="11"/>
      <dgm:spPr/>
    </dgm:pt>
    <dgm:pt modelId="{ECB8F009-2BF6-4423-8C41-9134FF130E7F}" type="pres">
      <dgm:prSet presAssocID="{FD22806F-F436-4BED-822C-D5C2378ED035}" presName="sibTrans" presStyleCnt="0"/>
      <dgm:spPr/>
    </dgm:pt>
    <dgm:pt modelId="{986CB6F2-C350-4D84-BAE7-3748E759A814}" type="pres">
      <dgm:prSet presAssocID="{028AECE2-CDA1-4B62-8857-13BAA8786E46}" presName="composite" presStyleCnt="0"/>
      <dgm:spPr/>
    </dgm:pt>
    <dgm:pt modelId="{7020DEE5-522C-4BF1-B233-257101C610A1}" type="pres">
      <dgm:prSet presAssocID="{028AECE2-CDA1-4B62-8857-13BAA8786E46}" presName="rect1" presStyleLbl="trAlignAcc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D496D-92F6-4658-8D6E-914F1D2A184B}" type="pres">
      <dgm:prSet presAssocID="{028AECE2-CDA1-4B62-8857-13BAA8786E46}" presName="rect2" presStyleLbl="fgImgPlace1" presStyleIdx="1" presStyleCnt="11"/>
      <dgm:spPr/>
    </dgm:pt>
    <dgm:pt modelId="{8979E92E-32E2-40AB-B6D6-103460442FA9}" type="pres">
      <dgm:prSet presAssocID="{DE0D5195-8840-4363-8A2F-96B4A90A7DA3}" presName="sibTrans" presStyleCnt="0"/>
      <dgm:spPr/>
    </dgm:pt>
    <dgm:pt modelId="{D7898312-4639-40F7-AE63-85BDCB0CAAD8}" type="pres">
      <dgm:prSet presAssocID="{D2FFD03B-4D23-4FF1-A40E-BFCB04305270}" presName="composite" presStyleCnt="0"/>
      <dgm:spPr/>
    </dgm:pt>
    <dgm:pt modelId="{03CEBA25-1024-4700-806D-DC6B66A0DE65}" type="pres">
      <dgm:prSet presAssocID="{D2FFD03B-4D23-4FF1-A40E-BFCB04305270}" presName="rect1" presStyleLbl="trAlignAcc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F4653-F94A-4CB6-8D97-482E717F4AE2}" type="pres">
      <dgm:prSet presAssocID="{D2FFD03B-4D23-4FF1-A40E-BFCB04305270}" presName="rect2" presStyleLbl="fgImgPlace1" presStyleIdx="2" presStyleCnt="11"/>
      <dgm:spPr/>
    </dgm:pt>
    <dgm:pt modelId="{140515F9-8D85-4BC4-BE63-A2AD5547FB52}" type="pres">
      <dgm:prSet presAssocID="{1947CEA0-BE70-442E-8366-7658199C4906}" presName="sibTrans" presStyleCnt="0"/>
      <dgm:spPr/>
    </dgm:pt>
    <dgm:pt modelId="{6D958036-BAAB-40E3-80EB-897EE7B2B0EA}" type="pres">
      <dgm:prSet presAssocID="{E7626453-99F6-479A-B876-E30460DB43E7}" presName="composite" presStyleCnt="0"/>
      <dgm:spPr/>
    </dgm:pt>
    <dgm:pt modelId="{524E2565-E57A-41D6-8711-95545ECDAFC9}" type="pres">
      <dgm:prSet presAssocID="{E7626453-99F6-479A-B876-E30460DB43E7}" presName="rect1" presStyleLbl="trAlignAcc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C012BF-79C7-4EDA-A8C4-21C79F4A3B5B}" type="pres">
      <dgm:prSet presAssocID="{E7626453-99F6-479A-B876-E30460DB43E7}" presName="rect2" presStyleLbl="fgImgPlace1" presStyleIdx="3" presStyleCnt="11"/>
      <dgm:spPr/>
    </dgm:pt>
    <dgm:pt modelId="{3CE4121D-A41D-4F68-8FC4-E812D79CA767}" type="pres">
      <dgm:prSet presAssocID="{BDC16732-A346-4C44-BAC6-5DE75F9D3C5D}" presName="sibTrans" presStyleCnt="0"/>
      <dgm:spPr/>
    </dgm:pt>
    <dgm:pt modelId="{22D5B6B8-A06A-4C73-BED8-7AA60067C5F9}" type="pres">
      <dgm:prSet presAssocID="{375696DF-64A5-4EF6-9A1E-0F3225C9F2FB}" presName="composite" presStyleCnt="0"/>
      <dgm:spPr/>
    </dgm:pt>
    <dgm:pt modelId="{EB5F4CEC-B7A9-4278-837F-6F7B581A0D5E}" type="pres">
      <dgm:prSet presAssocID="{375696DF-64A5-4EF6-9A1E-0F3225C9F2FB}" presName="rect1" presStyleLbl="trAlignAcc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CA3255-10E6-4234-98C4-114D14E8BF3D}" type="pres">
      <dgm:prSet presAssocID="{375696DF-64A5-4EF6-9A1E-0F3225C9F2FB}" presName="rect2" presStyleLbl="fgImgPlace1" presStyleIdx="4" presStyleCnt="11"/>
      <dgm:spPr/>
    </dgm:pt>
    <dgm:pt modelId="{731A3EE1-9D6B-4E80-AFBD-CE442384FED9}" type="pres">
      <dgm:prSet presAssocID="{E04F5F0B-EE00-417E-BE20-D74F570007F3}" presName="sibTrans" presStyleCnt="0"/>
      <dgm:spPr/>
    </dgm:pt>
    <dgm:pt modelId="{132B878E-6EA4-4532-9C38-1519B48A60F8}" type="pres">
      <dgm:prSet presAssocID="{C225713C-26D9-41E7-88A2-E409883CC877}" presName="composite" presStyleCnt="0"/>
      <dgm:spPr/>
    </dgm:pt>
    <dgm:pt modelId="{5240D34C-874C-4B22-9BF1-A6FBF3A374A3}" type="pres">
      <dgm:prSet presAssocID="{C225713C-26D9-41E7-88A2-E409883CC877}" presName="rect1" presStyleLbl="trAlignAcc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01D8A-AF0C-4EFB-A95D-634015DABCF8}" type="pres">
      <dgm:prSet presAssocID="{C225713C-26D9-41E7-88A2-E409883CC877}" presName="rect2" presStyleLbl="fgImgPlace1" presStyleIdx="5" presStyleCnt="11"/>
      <dgm:spPr/>
    </dgm:pt>
    <dgm:pt modelId="{6A1AC194-FB7F-432F-AFAF-A25EF91870BD}" type="pres">
      <dgm:prSet presAssocID="{1473A7B1-38E5-40BF-971A-28FE3BD036E9}" presName="sibTrans" presStyleCnt="0"/>
      <dgm:spPr/>
    </dgm:pt>
    <dgm:pt modelId="{171B57F5-DB40-4846-8AF3-33DA38271FE4}" type="pres">
      <dgm:prSet presAssocID="{20AED75A-14A0-47AB-94ED-344F7AB394D8}" presName="composite" presStyleCnt="0"/>
      <dgm:spPr/>
    </dgm:pt>
    <dgm:pt modelId="{3882D762-205C-479A-BEDF-01F91EB3F192}" type="pres">
      <dgm:prSet presAssocID="{20AED75A-14A0-47AB-94ED-344F7AB394D8}" presName="rect1" presStyleLbl="trAlignAcc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C33D5-5AAD-4F79-9203-C077384153BA}" type="pres">
      <dgm:prSet presAssocID="{20AED75A-14A0-47AB-94ED-344F7AB394D8}" presName="rect2" presStyleLbl="fgImgPlace1" presStyleIdx="6" presStyleCnt="11"/>
      <dgm:spPr/>
    </dgm:pt>
    <dgm:pt modelId="{66C8A7AD-6B90-4E6C-8AF9-798D84921F9D}" type="pres">
      <dgm:prSet presAssocID="{153E7304-5825-4C32-A309-FBB00F7801D4}" presName="sibTrans" presStyleCnt="0"/>
      <dgm:spPr/>
    </dgm:pt>
    <dgm:pt modelId="{C3352245-7AE0-43A2-AD93-C21F8E4DC35C}" type="pres">
      <dgm:prSet presAssocID="{3D23CAB3-D7C1-4312-A156-43BBBA194C4A}" presName="composite" presStyleCnt="0"/>
      <dgm:spPr/>
    </dgm:pt>
    <dgm:pt modelId="{5ACA244C-BE19-442B-8C9D-5E92EC5B75C0}" type="pres">
      <dgm:prSet presAssocID="{3D23CAB3-D7C1-4312-A156-43BBBA194C4A}" presName="rect1" presStyleLbl="trAlignAcc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1D9526-4063-4984-9174-C6F2F8487744}" type="pres">
      <dgm:prSet presAssocID="{3D23CAB3-D7C1-4312-A156-43BBBA194C4A}" presName="rect2" presStyleLbl="fgImgPlace1" presStyleIdx="7" presStyleCnt="11"/>
      <dgm:spPr/>
    </dgm:pt>
    <dgm:pt modelId="{839129C9-1825-49E7-A9EF-3C777EFFC6CE}" type="pres">
      <dgm:prSet presAssocID="{85C24C98-7A8E-440D-B66F-D63858DCA472}" presName="sibTrans" presStyleCnt="0"/>
      <dgm:spPr/>
    </dgm:pt>
    <dgm:pt modelId="{D3A67EF6-4798-4D8E-B06B-80799774C514}" type="pres">
      <dgm:prSet presAssocID="{6F2324B7-C6AD-4F8C-AC45-03F856385BB8}" presName="composite" presStyleCnt="0"/>
      <dgm:spPr/>
    </dgm:pt>
    <dgm:pt modelId="{19116C0D-42BF-420D-83F6-B8AA7B14A661}" type="pres">
      <dgm:prSet presAssocID="{6F2324B7-C6AD-4F8C-AC45-03F856385BB8}" presName="rect1" presStyleLbl="trAlignAcc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0BA16-A62A-4F24-9E7A-DC2E4C2C955D}" type="pres">
      <dgm:prSet presAssocID="{6F2324B7-C6AD-4F8C-AC45-03F856385BB8}" presName="rect2" presStyleLbl="fgImgPlace1" presStyleIdx="8" presStyleCnt="11"/>
      <dgm:spPr/>
    </dgm:pt>
    <dgm:pt modelId="{D08FFBF8-BD41-4865-B382-D7814C6EC3B7}" type="pres">
      <dgm:prSet presAssocID="{FC0850A6-79A3-471A-8F33-7ACCCA3069FC}" presName="sibTrans" presStyleCnt="0"/>
      <dgm:spPr/>
    </dgm:pt>
    <dgm:pt modelId="{29B9087B-167C-4C7A-BAD7-9C52854E1D5D}" type="pres">
      <dgm:prSet presAssocID="{D3309D66-5106-44EA-82EE-F8377E16BF53}" presName="composite" presStyleCnt="0"/>
      <dgm:spPr/>
    </dgm:pt>
    <dgm:pt modelId="{190A0C0E-FC79-4E59-A3B5-184BAAD164EE}" type="pres">
      <dgm:prSet presAssocID="{D3309D66-5106-44EA-82EE-F8377E16BF53}" presName="rect1" presStyleLbl="trAlignAcc1" presStyleIdx="9" presStyleCnt="11" custLinFactNeighborX="-2197" custLinFactNeighborY="4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1F4F79-F7BE-4291-A3B5-1060D374A7BD}" type="pres">
      <dgm:prSet presAssocID="{D3309D66-5106-44EA-82EE-F8377E16BF53}" presName="rect2" presStyleLbl="fgImgPlace1" presStyleIdx="9" presStyleCnt="11"/>
      <dgm:spPr/>
    </dgm:pt>
    <dgm:pt modelId="{58AE9502-3DF5-4860-BDF0-DA92415BC8D3}" type="pres">
      <dgm:prSet presAssocID="{4B52F1EC-F501-4EFA-B9A7-2DF3FB541642}" presName="sibTrans" presStyleCnt="0"/>
      <dgm:spPr/>
    </dgm:pt>
    <dgm:pt modelId="{27514318-E466-4334-ACC9-50C533670A8E}" type="pres">
      <dgm:prSet presAssocID="{49BD4832-E46F-4B38-B291-DE564D617FA1}" presName="composite" presStyleCnt="0"/>
      <dgm:spPr/>
    </dgm:pt>
    <dgm:pt modelId="{0C95BC03-34D3-40C8-870F-6C0FBC53F837}" type="pres">
      <dgm:prSet presAssocID="{49BD4832-E46F-4B38-B291-DE564D617FA1}" presName="rect1" presStyleLbl="trAlignAcc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6BF4C-EA6F-46D9-8C0D-E939D93BD1E7}" type="pres">
      <dgm:prSet presAssocID="{49BD4832-E46F-4B38-B291-DE564D617FA1}" presName="rect2" presStyleLbl="fgImgPlace1" presStyleIdx="10" presStyleCnt="11"/>
      <dgm:spPr/>
    </dgm:pt>
  </dgm:ptLst>
  <dgm:cxnLst>
    <dgm:cxn modelId="{43909155-3D55-4AC7-9F81-BF048DF1E522}" srcId="{6D629F74-6EB5-4C08-A70E-5BE8BBA19B6F}" destId="{C225713C-26D9-41E7-88A2-E409883CC877}" srcOrd="5" destOrd="0" parTransId="{30B67F82-1EA5-4A21-AB45-E20DA459C67D}" sibTransId="{1473A7B1-38E5-40BF-971A-28FE3BD036E9}"/>
    <dgm:cxn modelId="{089F4923-C851-441F-A0BE-EC21149B98AE}" type="presOf" srcId="{375696DF-64A5-4EF6-9A1E-0F3225C9F2FB}" destId="{EB5F4CEC-B7A9-4278-837F-6F7B581A0D5E}" srcOrd="0" destOrd="0" presId="urn:microsoft.com/office/officeart/2008/layout/PictureStrips"/>
    <dgm:cxn modelId="{822CD0F7-6950-4B79-9B60-39808E7E08BF}" type="presOf" srcId="{6D629F74-6EB5-4C08-A70E-5BE8BBA19B6F}" destId="{5B65E4E6-B23A-46EB-886F-98901D45B69D}" srcOrd="0" destOrd="0" presId="urn:microsoft.com/office/officeart/2008/layout/PictureStrips"/>
    <dgm:cxn modelId="{E45A6908-4C19-4F53-A49E-65654C067A1D}" srcId="{6D629F74-6EB5-4C08-A70E-5BE8BBA19B6F}" destId="{375696DF-64A5-4EF6-9A1E-0F3225C9F2FB}" srcOrd="4" destOrd="0" parTransId="{4A1D90B1-7BD1-436B-B411-463C4777434E}" sibTransId="{E04F5F0B-EE00-417E-BE20-D74F570007F3}"/>
    <dgm:cxn modelId="{BCC62CFF-28F2-4CD2-BADE-DA4EE1674467}" srcId="{6D629F74-6EB5-4C08-A70E-5BE8BBA19B6F}" destId="{E7626453-99F6-479A-B876-E30460DB43E7}" srcOrd="3" destOrd="0" parTransId="{F4FAA632-480D-4BC5-9977-543843764BEF}" sibTransId="{BDC16732-A346-4C44-BAC6-5DE75F9D3C5D}"/>
    <dgm:cxn modelId="{8E2EDF80-480C-46AD-8EDD-91964110868B}" srcId="{6D629F74-6EB5-4C08-A70E-5BE8BBA19B6F}" destId="{20AED75A-14A0-47AB-94ED-344F7AB394D8}" srcOrd="6" destOrd="0" parTransId="{DA34DD49-07BF-432F-94F1-05573AB18264}" sibTransId="{153E7304-5825-4C32-A309-FBB00F7801D4}"/>
    <dgm:cxn modelId="{C58D14F4-4690-4FC3-828F-DEC6D57AB88F}" type="presOf" srcId="{E7626453-99F6-479A-B876-E30460DB43E7}" destId="{524E2565-E57A-41D6-8711-95545ECDAFC9}" srcOrd="0" destOrd="0" presId="urn:microsoft.com/office/officeart/2008/layout/PictureStrips"/>
    <dgm:cxn modelId="{AF6A57A3-832A-4FF9-981B-2737C1DEB56F}" type="presOf" srcId="{3D23CAB3-D7C1-4312-A156-43BBBA194C4A}" destId="{5ACA244C-BE19-442B-8C9D-5E92EC5B75C0}" srcOrd="0" destOrd="0" presId="urn:microsoft.com/office/officeart/2008/layout/PictureStrips"/>
    <dgm:cxn modelId="{4AA079B5-B1F6-4AEC-BC77-AE988D9EF64D}" srcId="{6D629F74-6EB5-4C08-A70E-5BE8BBA19B6F}" destId="{D3309D66-5106-44EA-82EE-F8377E16BF53}" srcOrd="9" destOrd="0" parTransId="{DE12AEE8-A86B-4165-9ED6-A7E481D93E55}" sibTransId="{4B52F1EC-F501-4EFA-B9A7-2DF3FB541642}"/>
    <dgm:cxn modelId="{8C0BC70A-FF76-4186-927D-F0453AABD06C}" srcId="{6D629F74-6EB5-4C08-A70E-5BE8BBA19B6F}" destId="{6F2324B7-C6AD-4F8C-AC45-03F856385BB8}" srcOrd="8" destOrd="0" parTransId="{41E3B034-BD3E-412A-8580-55FAD614B951}" sibTransId="{FC0850A6-79A3-471A-8F33-7ACCCA3069FC}"/>
    <dgm:cxn modelId="{EBB4B2DB-6EE9-4193-B189-A121230C45A5}" type="presOf" srcId="{6F2324B7-C6AD-4F8C-AC45-03F856385BB8}" destId="{19116C0D-42BF-420D-83F6-B8AA7B14A661}" srcOrd="0" destOrd="0" presId="urn:microsoft.com/office/officeart/2008/layout/PictureStrips"/>
    <dgm:cxn modelId="{433A2702-77A4-42D2-9CFD-BBF8E32A7864}" srcId="{6D629F74-6EB5-4C08-A70E-5BE8BBA19B6F}" destId="{028AECE2-CDA1-4B62-8857-13BAA8786E46}" srcOrd="1" destOrd="0" parTransId="{1CBC11FA-E25C-4EDF-BEFA-23B4A1C431E1}" sibTransId="{DE0D5195-8840-4363-8A2F-96B4A90A7DA3}"/>
    <dgm:cxn modelId="{CD883FBC-E6DA-431C-B9DC-63915C2E2B0B}" type="presOf" srcId="{028AECE2-CDA1-4B62-8857-13BAA8786E46}" destId="{7020DEE5-522C-4BF1-B233-257101C610A1}" srcOrd="0" destOrd="0" presId="urn:microsoft.com/office/officeart/2008/layout/PictureStrips"/>
    <dgm:cxn modelId="{9BD15F13-4C62-4CB4-9723-6C62857CC66F}" srcId="{6D629F74-6EB5-4C08-A70E-5BE8BBA19B6F}" destId="{49BD4832-E46F-4B38-B291-DE564D617FA1}" srcOrd="10" destOrd="0" parTransId="{0B76C41B-270E-47CD-B513-C964EED75F73}" sibTransId="{9A05E20C-EEEC-405B-93B4-5B9CA0F54F7A}"/>
    <dgm:cxn modelId="{342CE98F-25B0-4200-9DE1-392DA962D25B}" type="presOf" srcId="{D3309D66-5106-44EA-82EE-F8377E16BF53}" destId="{190A0C0E-FC79-4E59-A3B5-184BAAD164EE}" srcOrd="0" destOrd="0" presId="urn:microsoft.com/office/officeart/2008/layout/PictureStrips"/>
    <dgm:cxn modelId="{10C36F3D-4978-4794-8478-E6CA614D9754}" type="presOf" srcId="{C225713C-26D9-41E7-88A2-E409883CC877}" destId="{5240D34C-874C-4B22-9BF1-A6FBF3A374A3}" srcOrd="0" destOrd="0" presId="urn:microsoft.com/office/officeart/2008/layout/PictureStrips"/>
    <dgm:cxn modelId="{21CA1FF1-D15F-4C26-BDAA-B13E29AD03AB}" type="presOf" srcId="{D2FFD03B-4D23-4FF1-A40E-BFCB04305270}" destId="{03CEBA25-1024-4700-806D-DC6B66A0DE65}" srcOrd="0" destOrd="0" presId="urn:microsoft.com/office/officeart/2008/layout/PictureStrips"/>
    <dgm:cxn modelId="{513C53EA-373F-420F-9067-3AA3C33B0AE3}" type="presOf" srcId="{20AED75A-14A0-47AB-94ED-344F7AB394D8}" destId="{3882D762-205C-479A-BEDF-01F91EB3F192}" srcOrd="0" destOrd="0" presId="urn:microsoft.com/office/officeart/2008/layout/PictureStrips"/>
    <dgm:cxn modelId="{0DC8A2B0-A6FD-489B-B3F7-43B0979688E9}" srcId="{6D629F74-6EB5-4C08-A70E-5BE8BBA19B6F}" destId="{FF008605-CDE5-40C4-BE38-0DA763DA2ECC}" srcOrd="0" destOrd="0" parTransId="{8A9AD19E-E9A4-453A-87C8-DD22B7A2EA67}" sibTransId="{FD22806F-F436-4BED-822C-D5C2378ED035}"/>
    <dgm:cxn modelId="{23671E0D-70B8-4B1A-B538-028BDF7834C4}" type="presOf" srcId="{49BD4832-E46F-4B38-B291-DE564D617FA1}" destId="{0C95BC03-34D3-40C8-870F-6C0FBC53F837}" srcOrd="0" destOrd="0" presId="urn:microsoft.com/office/officeart/2008/layout/PictureStrips"/>
    <dgm:cxn modelId="{1E44A8F7-659E-4541-A9E7-8CBEA2808581}" srcId="{6D629F74-6EB5-4C08-A70E-5BE8BBA19B6F}" destId="{D2FFD03B-4D23-4FF1-A40E-BFCB04305270}" srcOrd="2" destOrd="0" parTransId="{D89F0C90-2127-4CB5-BDE9-73E9E2B9B167}" sibTransId="{1947CEA0-BE70-442E-8366-7658199C4906}"/>
    <dgm:cxn modelId="{100FB713-FF04-47C3-B91A-5EEA15CBD8B4}" srcId="{6D629F74-6EB5-4C08-A70E-5BE8BBA19B6F}" destId="{3D23CAB3-D7C1-4312-A156-43BBBA194C4A}" srcOrd="7" destOrd="0" parTransId="{578B3F2C-5928-4B03-852D-6F2D6D7DCD20}" sibTransId="{85C24C98-7A8E-440D-B66F-D63858DCA472}"/>
    <dgm:cxn modelId="{B9D2F7D7-F202-4AFA-827C-F589B598AEC5}" type="presOf" srcId="{FF008605-CDE5-40C4-BE38-0DA763DA2ECC}" destId="{B0193B45-F4E6-4A32-AC6D-BA930D27A5E1}" srcOrd="0" destOrd="0" presId="urn:microsoft.com/office/officeart/2008/layout/PictureStrips"/>
    <dgm:cxn modelId="{6819C948-6D31-456F-BAE5-02C20EDCE685}" type="presParOf" srcId="{5B65E4E6-B23A-46EB-886F-98901D45B69D}" destId="{5AE7ED37-E53B-4F07-B048-DA97667A87D3}" srcOrd="0" destOrd="0" presId="urn:microsoft.com/office/officeart/2008/layout/PictureStrips"/>
    <dgm:cxn modelId="{E2F2BA5A-7B5B-4213-8047-8A8C7FAFC2C9}" type="presParOf" srcId="{5AE7ED37-E53B-4F07-B048-DA97667A87D3}" destId="{B0193B45-F4E6-4A32-AC6D-BA930D27A5E1}" srcOrd="0" destOrd="0" presId="urn:microsoft.com/office/officeart/2008/layout/PictureStrips"/>
    <dgm:cxn modelId="{46B4E74A-8977-4482-AA96-41333ACAD4F3}" type="presParOf" srcId="{5AE7ED37-E53B-4F07-B048-DA97667A87D3}" destId="{0F939AC0-5855-42CB-B6BA-96CFE3BA694D}" srcOrd="1" destOrd="0" presId="urn:microsoft.com/office/officeart/2008/layout/PictureStrips"/>
    <dgm:cxn modelId="{36654CBD-116E-444C-AABF-F0FF8C8396D8}" type="presParOf" srcId="{5B65E4E6-B23A-46EB-886F-98901D45B69D}" destId="{ECB8F009-2BF6-4423-8C41-9134FF130E7F}" srcOrd="1" destOrd="0" presId="urn:microsoft.com/office/officeart/2008/layout/PictureStrips"/>
    <dgm:cxn modelId="{169C0BB0-5E0C-48A7-866F-F8E7B9D55E49}" type="presParOf" srcId="{5B65E4E6-B23A-46EB-886F-98901D45B69D}" destId="{986CB6F2-C350-4D84-BAE7-3748E759A814}" srcOrd="2" destOrd="0" presId="urn:microsoft.com/office/officeart/2008/layout/PictureStrips"/>
    <dgm:cxn modelId="{0A2B9FD2-C715-4B02-A7F4-5297F71D0C9E}" type="presParOf" srcId="{986CB6F2-C350-4D84-BAE7-3748E759A814}" destId="{7020DEE5-522C-4BF1-B233-257101C610A1}" srcOrd="0" destOrd="0" presId="urn:microsoft.com/office/officeart/2008/layout/PictureStrips"/>
    <dgm:cxn modelId="{A5400DC7-D20D-4E6A-BB1B-6EA14FC4B14A}" type="presParOf" srcId="{986CB6F2-C350-4D84-BAE7-3748E759A814}" destId="{311D496D-92F6-4658-8D6E-914F1D2A184B}" srcOrd="1" destOrd="0" presId="urn:microsoft.com/office/officeart/2008/layout/PictureStrips"/>
    <dgm:cxn modelId="{84509625-5E2B-4E94-BDB1-FB874C46F0E2}" type="presParOf" srcId="{5B65E4E6-B23A-46EB-886F-98901D45B69D}" destId="{8979E92E-32E2-40AB-B6D6-103460442FA9}" srcOrd="3" destOrd="0" presId="urn:microsoft.com/office/officeart/2008/layout/PictureStrips"/>
    <dgm:cxn modelId="{5FE3AE7A-9E60-4D32-B28A-4FC3835B4757}" type="presParOf" srcId="{5B65E4E6-B23A-46EB-886F-98901D45B69D}" destId="{D7898312-4639-40F7-AE63-85BDCB0CAAD8}" srcOrd="4" destOrd="0" presId="urn:microsoft.com/office/officeart/2008/layout/PictureStrips"/>
    <dgm:cxn modelId="{9C879FDF-7EA6-4987-8059-222EB52BEDB1}" type="presParOf" srcId="{D7898312-4639-40F7-AE63-85BDCB0CAAD8}" destId="{03CEBA25-1024-4700-806D-DC6B66A0DE65}" srcOrd="0" destOrd="0" presId="urn:microsoft.com/office/officeart/2008/layout/PictureStrips"/>
    <dgm:cxn modelId="{3A257591-92A7-47AF-A237-BFCECBE407A9}" type="presParOf" srcId="{D7898312-4639-40F7-AE63-85BDCB0CAAD8}" destId="{725F4653-F94A-4CB6-8D97-482E717F4AE2}" srcOrd="1" destOrd="0" presId="urn:microsoft.com/office/officeart/2008/layout/PictureStrips"/>
    <dgm:cxn modelId="{6D117B26-E4BE-4037-9AA3-A251FCCDA3F0}" type="presParOf" srcId="{5B65E4E6-B23A-46EB-886F-98901D45B69D}" destId="{140515F9-8D85-4BC4-BE63-A2AD5547FB52}" srcOrd="5" destOrd="0" presId="urn:microsoft.com/office/officeart/2008/layout/PictureStrips"/>
    <dgm:cxn modelId="{44BFCADA-A27F-428D-BB6B-938F6B05A2D7}" type="presParOf" srcId="{5B65E4E6-B23A-46EB-886F-98901D45B69D}" destId="{6D958036-BAAB-40E3-80EB-897EE7B2B0EA}" srcOrd="6" destOrd="0" presId="urn:microsoft.com/office/officeart/2008/layout/PictureStrips"/>
    <dgm:cxn modelId="{EED78BB7-9510-4A8F-8427-4D666C224BEE}" type="presParOf" srcId="{6D958036-BAAB-40E3-80EB-897EE7B2B0EA}" destId="{524E2565-E57A-41D6-8711-95545ECDAFC9}" srcOrd="0" destOrd="0" presId="urn:microsoft.com/office/officeart/2008/layout/PictureStrips"/>
    <dgm:cxn modelId="{7A229213-FC23-4FBB-B7C9-4DFDC9C65EED}" type="presParOf" srcId="{6D958036-BAAB-40E3-80EB-897EE7B2B0EA}" destId="{A2C012BF-79C7-4EDA-A8C4-21C79F4A3B5B}" srcOrd="1" destOrd="0" presId="urn:microsoft.com/office/officeart/2008/layout/PictureStrips"/>
    <dgm:cxn modelId="{A39EDB48-D607-498A-845D-7EBACFC93CB2}" type="presParOf" srcId="{5B65E4E6-B23A-46EB-886F-98901D45B69D}" destId="{3CE4121D-A41D-4F68-8FC4-E812D79CA767}" srcOrd="7" destOrd="0" presId="urn:microsoft.com/office/officeart/2008/layout/PictureStrips"/>
    <dgm:cxn modelId="{DE7292AC-5CCB-4719-A90D-B644D40BCF72}" type="presParOf" srcId="{5B65E4E6-B23A-46EB-886F-98901D45B69D}" destId="{22D5B6B8-A06A-4C73-BED8-7AA60067C5F9}" srcOrd="8" destOrd="0" presId="urn:microsoft.com/office/officeart/2008/layout/PictureStrips"/>
    <dgm:cxn modelId="{EEA1C3B8-2221-4704-BEA2-8EF8E596955F}" type="presParOf" srcId="{22D5B6B8-A06A-4C73-BED8-7AA60067C5F9}" destId="{EB5F4CEC-B7A9-4278-837F-6F7B581A0D5E}" srcOrd="0" destOrd="0" presId="urn:microsoft.com/office/officeart/2008/layout/PictureStrips"/>
    <dgm:cxn modelId="{8B1D067E-85D3-4800-98E3-F6B3F9C32D0D}" type="presParOf" srcId="{22D5B6B8-A06A-4C73-BED8-7AA60067C5F9}" destId="{91CA3255-10E6-4234-98C4-114D14E8BF3D}" srcOrd="1" destOrd="0" presId="urn:microsoft.com/office/officeart/2008/layout/PictureStrips"/>
    <dgm:cxn modelId="{243ECA08-7D56-4A60-803F-DB8E52D6C01B}" type="presParOf" srcId="{5B65E4E6-B23A-46EB-886F-98901D45B69D}" destId="{731A3EE1-9D6B-4E80-AFBD-CE442384FED9}" srcOrd="9" destOrd="0" presId="urn:microsoft.com/office/officeart/2008/layout/PictureStrips"/>
    <dgm:cxn modelId="{B9984FE4-FF95-437C-8DC6-A58F6E983AB7}" type="presParOf" srcId="{5B65E4E6-B23A-46EB-886F-98901D45B69D}" destId="{132B878E-6EA4-4532-9C38-1519B48A60F8}" srcOrd="10" destOrd="0" presId="urn:microsoft.com/office/officeart/2008/layout/PictureStrips"/>
    <dgm:cxn modelId="{753BA90D-C0A1-4B69-99D9-BB54424B09A5}" type="presParOf" srcId="{132B878E-6EA4-4532-9C38-1519B48A60F8}" destId="{5240D34C-874C-4B22-9BF1-A6FBF3A374A3}" srcOrd="0" destOrd="0" presId="urn:microsoft.com/office/officeart/2008/layout/PictureStrips"/>
    <dgm:cxn modelId="{632AE935-2697-4671-8573-C416D5891C5D}" type="presParOf" srcId="{132B878E-6EA4-4532-9C38-1519B48A60F8}" destId="{C7901D8A-AF0C-4EFB-A95D-634015DABCF8}" srcOrd="1" destOrd="0" presId="urn:microsoft.com/office/officeart/2008/layout/PictureStrips"/>
    <dgm:cxn modelId="{385E70BB-BED5-49B0-A757-03336D5A4145}" type="presParOf" srcId="{5B65E4E6-B23A-46EB-886F-98901D45B69D}" destId="{6A1AC194-FB7F-432F-AFAF-A25EF91870BD}" srcOrd="11" destOrd="0" presId="urn:microsoft.com/office/officeart/2008/layout/PictureStrips"/>
    <dgm:cxn modelId="{E885F638-4664-418A-B16E-4E47BF4EA546}" type="presParOf" srcId="{5B65E4E6-B23A-46EB-886F-98901D45B69D}" destId="{171B57F5-DB40-4846-8AF3-33DA38271FE4}" srcOrd="12" destOrd="0" presId="urn:microsoft.com/office/officeart/2008/layout/PictureStrips"/>
    <dgm:cxn modelId="{81F69EA3-F9E8-4AEA-A46F-3C48684C41A5}" type="presParOf" srcId="{171B57F5-DB40-4846-8AF3-33DA38271FE4}" destId="{3882D762-205C-479A-BEDF-01F91EB3F192}" srcOrd="0" destOrd="0" presId="urn:microsoft.com/office/officeart/2008/layout/PictureStrips"/>
    <dgm:cxn modelId="{06F03614-B426-48E9-9121-921F2CCDDC3E}" type="presParOf" srcId="{171B57F5-DB40-4846-8AF3-33DA38271FE4}" destId="{C31C33D5-5AAD-4F79-9203-C077384153BA}" srcOrd="1" destOrd="0" presId="urn:microsoft.com/office/officeart/2008/layout/PictureStrips"/>
    <dgm:cxn modelId="{6FB71F4C-6244-42C2-90C1-479C7176F39E}" type="presParOf" srcId="{5B65E4E6-B23A-46EB-886F-98901D45B69D}" destId="{66C8A7AD-6B90-4E6C-8AF9-798D84921F9D}" srcOrd="13" destOrd="0" presId="urn:microsoft.com/office/officeart/2008/layout/PictureStrips"/>
    <dgm:cxn modelId="{B83DDDA9-EFCB-44F8-9732-9D2B61EE32E6}" type="presParOf" srcId="{5B65E4E6-B23A-46EB-886F-98901D45B69D}" destId="{C3352245-7AE0-43A2-AD93-C21F8E4DC35C}" srcOrd="14" destOrd="0" presId="urn:microsoft.com/office/officeart/2008/layout/PictureStrips"/>
    <dgm:cxn modelId="{47A43873-B5D7-48D4-9929-DAC957E96FBA}" type="presParOf" srcId="{C3352245-7AE0-43A2-AD93-C21F8E4DC35C}" destId="{5ACA244C-BE19-442B-8C9D-5E92EC5B75C0}" srcOrd="0" destOrd="0" presId="urn:microsoft.com/office/officeart/2008/layout/PictureStrips"/>
    <dgm:cxn modelId="{B532BBB1-B805-42CB-AB11-A08A21B5EEEB}" type="presParOf" srcId="{C3352245-7AE0-43A2-AD93-C21F8E4DC35C}" destId="{F61D9526-4063-4984-9174-C6F2F8487744}" srcOrd="1" destOrd="0" presId="urn:microsoft.com/office/officeart/2008/layout/PictureStrips"/>
    <dgm:cxn modelId="{95E4EB49-655B-4F13-B5D2-66A63531F914}" type="presParOf" srcId="{5B65E4E6-B23A-46EB-886F-98901D45B69D}" destId="{839129C9-1825-49E7-A9EF-3C777EFFC6CE}" srcOrd="15" destOrd="0" presId="urn:microsoft.com/office/officeart/2008/layout/PictureStrips"/>
    <dgm:cxn modelId="{85A975F3-FF7E-4EDF-B43D-8ED270BE90F3}" type="presParOf" srcId="{5B65E4E6-B23A-46EB-886F-98901D45B69D}" destId="{D3A67EF6-4798-4D8E-B06B-80799774C514}" srcOrd="16" destOrd="0" presId="urn:microsoft.com/office/officeart/2008/layout/PictureStrips"/>
    <dgm:cxn modelId="{F3989AC5-EFBE-43FB-AB35-EF222E865506}" type="presParOf" srcId="{D3A67EF6-4798-4D8E-B06B-80799774C514}" destId="{19116C0D-42BF-420D-83F6-B8AA7B14A661}" srcOrd="0" destOrd="0" presId="urn:microsoft.com/office/officeart/2008/layout/PictureStrips"/>
    <dgm:cxn modelId="{66270B9E-ECB9-4DD0-ACC3-61E74E250B62}" type="presParOf" srcId="{D3A67EF6-4798-4D8E-B06B-80799774C514}" destId="{5450BA16-A62A-4F24-9E7A-DC2E4C2C955D}" srcOrd="1" destOrd="0" presId="urn:microsoft.com/office/officeart/2008/layout/PictureStrips"/>
    <dgm:cxn modelId="{BD638D78-1F16-470F-9E81-A6ECE8794E36}" type="presParOf" srcId="{5B65E4E6-B23A-46EB-886F-98901D45B69D}" destId="{D08FFBF8-BD41-4865-B382-D7814C6EC3B7}" srcOrd="17" destOrd="0" presId="urn:microsoft.com/office/officeart/2008/layout/PictureStrips"/>
    <dgm:cxn modelId="{E299801B-A64B-4F3D-AF82-DE2043ECFCDD}" type="presParOf" srcId="{5B65E4E6-B23A-46EB-886F-98901D45B69D}" destId="{29B9087B-167C-4C7A-BAD7-9C52854E1D5D}" srcOrd="18" destOrd="0" presId="urn:microsoft.com/office/officeart/2008/layout/PictureStrips"/>
    <dgm:cxn modelId="{F4904ECD-384F-42F8-B356-2FB13484D171}" type="presParOf" srcId="{29B9087B-167C-4C7A-BAD7-9C52854E1D5D}" destId="{190A0C0E-FC79-4E59-A3B5-184BAAD164EE}" srcOrd="0" destOrd="0" presId="urn:microsoft.com/office/officeart/2008/layout/PictureStrips"/>
    <dgm:cxn modelId="{0EE3EBC9-9D80-43C9-BA61-8396D75BC440}" type="presParOf" srcId="{29B9087B-167C-4C7A-BAD7-9C52854E1D5D}" destId="{741F4F79-F7BE-4291-A3B5-1060D374A7BD}" srcOrd="1" destOrd="0" presId="urn:microsoft.com/office/officeart/2008/layout/PictureStrips"/>
    <dgm:cxn modelId="{3F5255D9-5009-46C5-9F7D-1D3ED960C41A}" type="presParOf" srcId="{5B65E4E6-B23A-46EB-886F-98901D45B69D}" destId="{58AE9502-3DF5-4860-BDF0-DA92415BC8D3}" srcOrd="19" destOrd="0" presId="urn:microsoft.com/office/officeart/2008/layout/PictureStrips"/>
    <dgm:cxn modelId="{64455881-2583-46F6-AA2C-53C5965F68DF}" type="presParOf" srcId="{5B65E4E6-B23A-46EB-886F-98901D45B69D}" destId="{27514318-E466-4334-ACC9-50C533670A8E}" srcOrd="20" destOrd="0" presId="urn:microsoft.com/office/officeart/2008/layout/PictureStrips"/>
    <dgm:cxn modelId="{E54977E2-1E10-4ABF-8563-B05390409228}" type="presParOf" srcId="{27514318-E466-4334-ACC9-50C533670A8E}" destId="{0C95BC03-34D3-40C8-870F-6C0FBC53F837}" srcOrd="0" destOrd="0" presId="urn:microsoft.com/office/officeart/2008/layout/PictureStrips"/>
    <dgm:cxn modelId="{54197432-26F5-44BC-88DE-EA9EE7D5A8CB}" type="presParOf" srcId="{27514318-E466-4334-ACC9-50C533670A8E}" destId="{BE96BF4C-EA6F-46D9-8C0D-E939D93BD1E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193B45-F4E6-4A32-AC6D-BA930D27A5E1}">
      <dsp:nvSpPr>
        <dsp:cNvPr id="0" name=""/>
        <dsp:cNvSpPr/>
      </dsp:nvSpPr>
      <dsp:spPr>
        <a:xfrm>
          <a:off x="109966" y="606788"/>
          <a:ext cx="2530602" cy="7908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644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ОВД </a:t>
          </a:r>
          <a:r>
            <a:rPr lang="ru-RU" sz="1000" kern="1200" dirty="0" err="1" smtClean="0"/>
            <a:t>Москаленского</a:t>
          </a:r>
          <a:r>
            <a:rPr lang="ru-RU" sz="1000" kern="1200" dirty="0" smtClean="0"/>
            <a:t> района Омской области</a:t>
          </a:r>
          <a:endParaRPr lang="ru-RU" sz="1000" kern="1200" dirty="0"/>
        </a:p>
      </dsp:txBody>
      <dsp:txXfrm>
        <a:off x="109966" y="606788"/>
        <a:ext cx="2530602" cy="790813"/>
      </dsp:txXfrm>
    </dsp:sp>
    <dsp:sp modelId="{0F939AC0-5855-42CB-B6BA-96CFE3BA694D}">
      <dsp:nvSpPr>
        <dsp:cNvPr id="0" name=""/>
        <dsp:cNvSpPr/>
      </dsp:nvSpPr>
      <dsp:spPr>
        <a:xfrm>
          <a:off x="4524" y="492560"/>
          <a:ext cx="553569" cy="83035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20DEE5-522C-4BF1-B233-257101C610A1}">
      <dsp:nvSpPr>
        <dsp:cNvPr id="0" name=""/>
        <dsp:cNvSpPr/>
      </dsp:nvSpPr>
      <dsp:spPr>
        <a:xfrm>
          <a:off x="2902219" y="606788"/>
          <a:ext cx="2530602" cy="7908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644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 Подразделение по делам несовершеннолетних ОВД </a:t>
          </a:r>
          <a:r>
            <a:rPr lang="ru-RU" sz="1000" kern="1200" dirty="0" err="1" smtClean="0"/>
            <a:t>Москаленского</a:t>
          </a:r>
          <a:r>
            <a:rPr lang="ru-RU" sz="1000" kern="1200" dirty="0" smtClean="0"/>
            <a:t> района Омской области</a:t>
          </a:r>
          <a:endParaRPr lang="ru-RU" sz="1000" kern="1200" dirty="0"/>
        </a:p>
      </dsp:txBody>
      <dsp:txXfrm>
        <a:off x="2902219" y="606788"/>
        <a:ext cx="2530602" cy="790813"/>
      </dsp:txXfrm>
    </dsp:sp>
    <dsp:sp modelId="{311D496D-92F6-4658-8D6E-914F1D2A184B}">
      <dsp:nvSpPr>
        <dsp:cNvPr id="0" name=""/>
        <dsp:cNvSpPr/>
      </dsp:nvSpPr>
      <dsp:spPr>
        <a:xfrm>
          <a:off x="2796778" y="492560"/>
          <a:ext cx="553569" cy="83035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CEBA25-1024-4700-806D-DC6B66A0DE65}">
      <dsp:nvSpPr>
        <dsp:cNvPr id="0" name=""/>
        <dsp:cNvSpPr/>
      </dsp:nvSpPr>
      <dsp:spPr>
        <a:xfrm>
          <a:off x="5694473" y="606788"/>
          <a:ext cx="2530602" cy="7908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644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 Учреждения уголовно-исполнительной системы</a:t>
          </a:r>
          <a:endParaRPr lang="ru-RU" sz="1000" kern="1200" dirty="0"/>
        </a:p>
      </dsp:txBody>
      <dsp:txXfrm>
        <a:off x="5694473" y="606788"/>
        <a:ext cx="2530602" cy="790813"/>
      </dsp:txXfrm>
    </dsp:sp>
    <dsp:sp modelId="{725F4653-F94A-4CB6-8D97-482E717F4AE2}">
      <dsp:nvSpPr>
        <dsp:cNvPr id="0" name=""/>
        <dsp:cNvSpPr/>
      </dsp:nvSpPr>
      <dsp:spPr>
        <a:xfrm>
          <a:off x="5589031" y="492560"/>
          <a:ext cx="553569" cy="83035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E2565-E57A-41D6-8711-95545ECDAFC9}">
      <dsp:nvSpPr>
        <dsp:cNvPr id="0" name=""/>
        <dsp:cNvSpPr/>
      </dsp:nvSpPr>
      <dsp:spPr>
        <a:xfrm>
          <a:off x="109966" y="1602334"/>
          <a:ext cx="2530602" cy="7908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644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Управление культуры </a:t>
          </a:r>
          <a:r>
            <a:rPr lang="ru-RU" sz="1000" kern="1200" dirty="0" err="1" smtClean="0"/>
            <a:t>Москаленского</a:t>
          </a:r>
          <a:r>
            <a:rPr lang="ru-RU" sz="1000" kern="1200" dirty="0" smtClean="0"/>
            <a:t> района и подведомственные ему учреждения</a:t>
          </a:r>
          <a:endParaRPr lang="ru-RU" sz="1000" kern="1200" dirty="0"/>
        </a:p>
      </dsp:txBody>
      <dsp:txXfrm>
        <a:off x="109966" y="1602334"/>
        <a:ext cx="2530602" cy="790813"/>
      </dsp:txXfrm>
    </dsp:sp>
    <dsp:sp modelId="{A2C012BF-79C7-4EDA-A8C4-21C79F4A3B5B}">
      <dsp:nvSpPr>
        <dsp:cNvPr id="0" name=""/>
        <dsp:cNvSpPr/>
      </dsp:nvSpPr>
      <dsp:spPr>
        <a:xfrm>
          <a:off x="4524" y="1488106"/>
          <a:ext cx="553569" cy="83035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5F4CEC-B7A9-4278-837F-6F7B581A0D5E}">
      <dsp:nvSpPr>
        <dsp:cNvPr id="0" name=""/>
        <dsp:cNvSpPr/>
      </dsp:nvSpPr>
      <dsp:spPr>
        <a:xfrm>
          <a:off x="2902219" y="1602334"/>
          <a:ext cx="2530602" cy="7908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644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 Отдел по делам молодежи, физической культуры и спорта администрации </a:t>
          </a:r>
          <a:r>
            <a:rPr lang="ru-RU" sz="1000" kern="1200" dirty="0" err="1" smtClean="0"/>
            <a:t>Москаленского</a:t>
          </a:r>
          <a:r>
            <a:rPr lang="ru-RU" sz="1000" kern="1200" dirty="0" smtClean="0"/>
            <a:t> района,  БУ «Центр по работе с молодежью»</a:t>
          </a:r>
          <a:endParaRPr lang="ru-RU" sz="1000" kern="1200" dirty="0"/>
        </a:p>
      </dsp:txBody>
      <dsp:txXfrm>
        <a:off x="2902219" y="1602334"/>
        <a:ext cx="2530602" cy="790813"/>
      </dsp:txXfrm>
    </dsp:sp>
    <dsp:sp modelId="{91CA3255-10E6-4234-98C4-114D14E8BF3D}">
      <dsp:nvSpPr>
        <dsp:cNvPr id="0" name=""/>
        <dsp:cNvSpPr/>
      </dsp:nvSpPr>
      <dsp:spPr>
        <a:xfrm>
          <a:off x="2796778" y="1488106"/>
          <a:ext cx="553569" cy="83035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0D34C-874C-4B22-9BF1-A6FBF3A374A3}">
      <dsp:nvSpPr>
        <dsp:cNvPr id="0" name=""/>
        <dsp:cNvSpPr/>
      </dsp:nvSpPr>
      <dsp:spPr>
        <a:xfrm>
          <a:off x="5694473" y="1602334"/>
          <a:ext cx="2530602" cy="7908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644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 Центр занятости населения </a:t>
          </a:r>
          <a:r>
            <a:rPr lang="ru-RU" sz="1000" kern="1200" dirty="0" err="1" smtClean="0"/>
            <a:t>Москаленского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арйона</a:t>
          </a:r>
          <a:endParaRPr lang="ru-RU" sz="1000" kern="1200" dirty="0"/>
        </a:p>
      </dsp:txBody>
      <dsp:txXfrm>
        <a:off x="5694473" y="1602334"/>
        <a:ext cx="2530602" cy="790813"/>
      </dsp:txXfrm>
    </dsp:sp>
    <dsp:sp modelId="{C7901D8A-AF0C-4EFB-A95D-634015DABCF8}">
      <dsp:nvSpPr>
        <dsp:cNvPr id="0" name=""/>
        <dsp:cNvSpPr/>
      </dsp:nvSpPr>
      <dsp:spPr>
        <a:xfrm>
          <a:off x="5589031" y="1488106"/>
          <a:ext cx="553569" cy="83035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82D762-205C-479A-BEDF-01F91EB3F192}">
      <dsp:nvSpPr>
        <dsp:cNvPr id="0" name=""/>
        <dsp:cNvSpPr/>
      </dsp:nvSpPr>
      <dsp:spPr>
        <a:xfrm>
          <a:off x="109966" y="2597880"/>
          <a:ext cx="2530602" cy="7908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644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/>
            <a:t>Органы управления здравоохранением и медицинские организации</a:t>
          </a:r>
        </a:p>
      </dsp:txBody>
      <dsp:txXfrm>
        <a:off x="109966" y="2597880"/>
        <a:ext cx="2530602" cy="790813"/>
      </dsp:txXfrm>
    </dsp:sp>
    <dsp:sp modelId="{C31C33D5-5AAD-4F79-9203-C077384153BA}">
      <dsp:nvSpPr>
        <dsp:cNvPr id="0" name=""/>
        <dsp:cNvSpPr/>
      </dsp:nvSpPr>
      <dsp:spPr>
        <a:xfrm>
          <a:off x="4524" y="2483652"/>
          <a:ext cx="553569" cy="83035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CA244C-BE19-442B-8C9D-5E92EC5B75C0}">
      <dsp:nvSpPr>
        <dsp:cNvPr id="0" name=""/>
        <dsp:cNvSpPr/>
      </dsp:nvSpPr>
      <dsp:spPr>
        <a:xfrm>
          <a:off x="2902219" y="2597880"/>
          <a:ext cx="2530602" cy="7908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644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Комиссия по делам несовершеннолетних и защите их прав </a:t>
          </a:r>
          <a:r>
            <a:rPr lang="ru-RU" sz="1000" kern="1200" dirty="0" err="1" smtClean="0"/>
            <a:t>Москаленского</a:t>
          </a:r>
          <a:r>
            <a:rPr lang="ru-RU" sz="1000" kern="1200" dirty="0" smtClean="0"/>
            <a:t> района</a:t>
          </a:r>
          <a:endParaRPr lang="ru-RU" sz="1000" kern="1200" dirty="0"/>
        </a:p>
      </dsp:txBody>
      <dsp:txXfrm>
        <a:off x="2902219" y="2597880"/>
        <a:ext cx="2530602" cy="790813"/>
      </dsp:txXfrm>
    </dsp:sp>
    <dsp:sp modelId="{F61D9526-4063-4984-9174-C6F2F8487744}">
      <dsp:nvSpPr>
        <dsp:cNvPr id="0" name=""/>
        <dsp:cNvSpPr/>
      </dsp:nvSpPr>
      <dsp:spPr>
        <a:xfrm>
          <a:off x="2796778" y="2483652"/>
          <a:ext cx="553569" cy="83035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116C0D-42BF-420D-83F6-B8AA7B14A661}">
      <dsp:nvSpPr>
        <dsp:cNvPr id="0" name=""/>
        <dsp:cNvSpPr/>
      </dsp:nvSpPr>
      <dsp:spPr>
        <a:xfrm>
          <a:off x="5694473" y="2597880"/>
          <a:ext cx="2530602" cy="7908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644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 Органы опеки и попечительства</a:t>
          </a:r>
          <a:endParaRPr lang="ru-RU" sz="1000" kern="1200" dirty="0"/>
        </a:p>
      </dsp:txBody>
      <dsp:txXfrm>
        <a:off x="5694473" y="2597880"/>
        <a:ext cx="2530602" cy="790813"/>
      </dsp:txXfrm>
    </dsp:sp>
    <dsp:sp modelId="{5450BA16-A62A-4F24-9E7A-DC2E4C2C955D}">
      <dsp:nvSpPr>
        <dsp:cNvPr id="0" name=""/>
        <dsp:cNvSpPr/>
      </dsp:nvSpPr>
      <dsp:spPr>
        <a:xfrm>
          <a:off x="5589031" y="2483652"/>
          <a:ext cx="553569" cy="83035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A0C0E-FC79-4E59-A3B5-184BAAD164EE}">
      <dsp:nvSpPr>
        <dsp:cNvPr id="0" name=""/>
        <dsp:cNvSpPr/>
      </dsp:nvSpPr>
      <dsp:spPr>
        <a:xfrm>
          <a:off x="1450495" y="3628997"/>
          <a:ext cx="2530602" cy="7908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644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Управление образования </a:t>
          </a:r>
          <a:r>
            <a:rPr lang="ru-RU" sz="1000" kern="1200" dirty="0" err="1" smtClean="0"/>
            <a:t>Москаленского</a:t>
          </a:r>
          <a:r>
            <a:rPr lang="ru-RU" sz="1000" kern="1200" dirty="0" smtClean="0"/>
            <a:t> района, образовательные учреждения района</a:t>
          </a:r>
          <a:endParaRPr lang="ru-RU" sz="1000" kern="1200" dirty="0"/>
        </a:p>
      </dsp:txBody>
      <dsp:txXfrm>
        <a:off x="1450495" y="3628997"/>
        <a:ext cx="2530602" cy="790813"/>
      </dsp:txXfrm>
    </dsp:sp>
    <dsp:sp modelId="{741F4F79-F7BE-4291-A3B5-1060D374A7BD}">
      <dsp:nvSpPr>
        <dsp:cNvPr id="0" name=""/>
        <dsp:cNvSpPr/>
      </dsp:nvSpPr>
      <dsp:spPr>
        <a:xfrm>
          <a:off x="1400651" y="3479197"/>
          <a:ext cx="553569" cy="83035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95BC03-34D3-40C8-870F-6C0FBC53F837}">
      <dsp:nvSpPr>
        <dsp:cNvPr id="0" name=""/>
        <dsp:cNvSpPr/>
      </dsp:nvSpPr>
      <dsp:spPr>
        <a:xfrm>
          <a:off x="4298346" y="3593426"/>
          <a:ext cx="2530602" cy="7908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644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БУ «КЦСОН </a:t>
          </a:r>
          <a:r>
            <a:rPr lang="ru-RU" sz="1000" kern="1200" dirty="0" err="1" smtClean="0"/>
            <a:t>Москаленского</a:t>
          </a:r>
          <a:r>
            <a:rPr lang="ru-RU" sz="1000" kern="1200" dirty="0" smtClean="0"/>
            <a:t> района»</a:t>
          </a:r>
          <a:endParaRPr lang="ru-RU" sz="1000" kern="1200" dirty="0"/>
        </a:p>
      </dsp:txBody>
      <dsp:txXfrm>
        <a:off x="4298346" y="3593426"/>
        <a:ext cx="2530602" cy="790813"/>
      </dsp:txXfrm>
    </dsp:sp>
    <dsp:sp modelId="{BE96BF4C-EA6F-46D9-8C0D-E939D93BD1E7}">
      <dsp:nvSpPr>
        <dsp:cNvPr id="0" name=""/>
        <dsp:cNvSpPr/>
      </dsp:nvSpPr>
      <dsp:spPr>
        <a:xfrm>
          <a:off x="4192905" y="3479197"/>
          <a:ext cx="553569" cy="83035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EC645-BDF9-4E8E-9DE4-D33455BBD090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D33E7-248B-43C0-8E82-7F1B7667F9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138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EBE1DA-4523-48A8-A4DA-CED804E110D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83326" y="0"/>
            <a:ext cx="2460674" cy="1807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060848"/>
            <a:ext cx="6779096" cy="1642194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Практические аспекты  использования метода ведения случая в работе с семьями, в которых дети подвергаются жестокому обращению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5301208"/>
            <a:ext cx="7311752" cy="108012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000" dirty="0" smtClean="0"/>
              <a:t>Е.Н. Лузина, заместитель руководителя бюджетного учреждения Омской области "Комплексный центр социального обслуживания населения Москаленского района"</a:t>
            </a:r>
            <a:endParaRPr lang="ru-RU" sz="2000" dirty="0"/>
          </a:p>
        </p:txBody>
      </p:sp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766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Эмблема"/>
          <p:cNvPicPr>
            <a:picLocks noChangeAspect="1" noChangeArrowheads="1"/>
          </p:cNvPicPr>
          <p:nvPr/>
        </p:nvPicPr>
        <p:blipFill>
          <a:blip r:embed="rId4" cstate="print">
            <a:lum bright="-20000"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438984" y="99487672"/>
            <a:ext cx="2506034" cy="2735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64011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61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283295"/>
            <a:ext cx="881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963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24489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41934889_b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82172"/>
            <a:ext cx="2232248" cy="30128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383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6750496" cy="11430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Динамика преступлений, совершенных в отношении несовершеннолетних</a:t>
            </a:r>
            <a:endParaRPr lang="ru-RU" sz="20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14400" y="1484319"/>
            <a:ext cx="8229600" cy="19008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2015 год – преступления  в отношении несовершеннолетних не зарегистрированы;</a:t>
            </a:r>
          </a:p>
          <a:p>
            <a:pPr marL="0" indent="0">
              <a:buNone/>
            </a:pPr>
            <a:r>
              <a:rPr lang="ru-RU" dirty="0" smtClean="0"/>
              <a:t>2016 год – 2 дела по ст.116 УК РФ;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AutoShape 2" descr="Картинки по запросу побои детей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4" descr="Картинки по запросу побои детей картинк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Картинки по запросу побои детей картинк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73724" y="3207564"/>
            <a:ext cx="4671494" cy="33620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4188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836712"/>
            <a:ext cx="8229600" cy="5577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i="1" dirty="0" smtClean="0"/>
              <a:t>Метод ведения случая- </a:t>
            </a:r>
            <a:r>
              <a:rPr lang="ru-RU" dirty="0" smtClean="0"/>
              <a:t>это технология оказания социально-психологической помощи, согласно которой работа с клиентом (семьей или ребенком) представляет собой комплекс последовательных и взаимосвязанных мероприятий, направленных на решение конкретных задач, обусловленных общей целью, и формируемых на основе изучения индивидуальных потребностей и проблем клиента.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2248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30622"/>
            <a:ext cx="8003232" cy="7780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Технология сотрудничества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6021288"/>
            <a:ext cx="6851104" cy="288072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graphicFrame>
        <p:nvGraphicFramePr>
          <p:cNvPr id="12" name="Объект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67808347"/>
              </p:ext>
            </p:extLst>
          </p:nvPr>
        </p:nvGraphicFramePr>
        <p:xfrm>
          <a:off x="879390" y="404664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 descr="\\admin\public\Лузина\для презентаций\клипарт человечик\68fb466ed18f76707a8e6696674492d9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834439"/>
            <a:ext cx="2148840" cy="2019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3159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905" y="1724368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289036" y="3240454"/>
            <a:ext cx="2448272" cy="1296144"/>
          </a:xfrm>
          <a:prstGeom prst="flowChartAlternateProcess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Межведомственное взаимодействие</a:t>
            </a:r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586052" y="404664"/>
            <a:ext cx="2448272" cy="1296144"/>
          </a:xfrm>
          <a:prstGeom prst="flowChartAlternateProcess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Согласование общей цели</a:t>
            </a:r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228184" y="3222478"/>
            <a:ext cx="2448272" cy="1296144"/>
          </a:xfrm>
          <a:prstGeom prst="flowChartAlternateProcess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Алгоритм взаимодействия структур</a:t>
            </a:r>
            <a:endParaRPr lang="ru-RU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228184" y="485710"/>
            <a:ext cx="2448272" cy="1296144"/>
          </a:xfrm>
          <a:prstGeom prst="flowChartAlternateProcess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Понимание каждой структурой своих задач</a:t>
            </a:r>
            <a:endParaRPr lang="ru-RU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19835" y="3240454"/>
            <a:ext cx="2448272" cy="1296144"/>
          </a:xfrm>
          <a:prstGeom prst="flowChartAlternateProcess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Разделение функций, избегание дублирования</a:t>
            </a:r>
            <a:endParaRPr lang="ru-RU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279800" y="5301208"/>
            <a:ext cx="2448272" cy="1296144"/>
          </a:xfrm>
          <a:prstGeom prst="flowChartAlternateProcess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Общая терминология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4860032" y="1835955"/>
            <a:ext cx="2376264" cy="1404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2051720" y="1700808"/>
            <a:ext cx="1800200" cy="15396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503936" y="4589998"/>
            <a:ext cx="0" cy="7009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 flipV="1">
            <a:off x="5737308" y="3870550"/>
            <a:ext cx="490876" cy="17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1"/>
          </p:cNvCxnSpPr>
          <p:nvPr/>
        </p:nvCxnSpPr>
        <p:spPr>
          <a:xfrm flipH="1">
            <a:off x="2868107" y="3888526"/>
            <a:ext cx="42092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C:\Documents and Settings\User\Мои документы\oficinas-02 (1)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7435" y="498146"/>
            <a:ext cx="1491473" cy="2428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37627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 descr="ep2008_10_23_57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665286"/>
            <a:ext cx="3059832" cy="218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216-1-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1787" y="692696"/>
            <a:ext cx="2418595" cy="181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8003232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Источники поступления сигналов о возможном нарушении прав детей</a:t>
            </a:r>
          </a:p>
        </p:txBody>
      </p:sp>
      <p:graphicFrame>
        <p:nvGraphicFramePr>
          <p:cNvPr id="2050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39290126"/>
              </p:ext>
            </p:extLst>
          </p:nvPr>
        </p:nvGraphicFramePr>
        <p:xfrm>
          <a:off x="1090613" y="1671677"/>
          <a:ext cx="8053387" cy="4287837"/>
        </p:xfrm>
        <a:graphic>
          <a:graphicData uri="http://schemas.openxmlformats.org/presentationml/2006/ole">
            <p:oleObj spid="_x0000_s3090" r:id="rId7" imgW="8053514" imgH="4285859" progId="Excel.Chart.8">
              <p:embed/>
            </p:oleObj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2496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26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7475" y="234488"/>
            <a:ext cx="9144000" cy="83671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889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Алгоритм работы со случаем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908550" y="1079748"/>
            <a:ext cx="0" cy="13497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Line 2"/>
          <p:cNvSpPr>
            <a:spLocks noChangeShapeType="1"/>
          </p:cNvSpPr>
          <p:nvPr/>
        </p:nvSpPr>
        <p:spPr bwMode="auto">
          <a:xfrm rot="5400000" flipH="1" flipV="1">
            <a:off x="7434262" y="4578351"/>
            <a:ext cx="4286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3857625" y="2439988"/>
            <a:ext cx="457200" cy="533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2784475" y="2439988"/>
            <a:ext cx="457200" cy="533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chemeClr val="accent2"/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 rot="16200000">
            <a:off x="1727200" y="2381250"/>
            <a:ext cx="647700" cy="6477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Oval 18"/>
          <p:cNvSpPr>
            <a:spLocks noChangeArrowheads="1"/>
          </p:cNvSpPr>
          <p:nvPr/>
        </p:nvSpPr>
        <p:spPr bwMode="auto">
          <a:xfrm>
            <a:off x="982663" y="2420938"/>
            <a:ext cx="457200" cy="533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endParaRPr lang="en-US" sz="2800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12" name="Oval 19"/>
          <p:cNvSpPr>
            <a:spLocks noChangeArrowheads="1"/>
          </p:cNvSpPr>
          <p:nvPr/>
        </p:nvSpPr>
        <p:spPr bwMode="auto">
          <a:xfrm>
            <a:off x="298450" y="2436813"/>
            <a:ext cx="457200" cy="533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>
                <a:solidFill>
                  <a:schemeClr val="accent2"/>
                </a:solidFill>
                <a:latin typeface="Arial Narrow" pitchFamily="34" charset="0"/>
              </a:rPr>
              <a:t>1</a:t>
            </a:r>
            <a:endParaRPr lang="en-US" sz="280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2195513" y="2765425"/>
            <a:ext cx="684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Century Gothic" pitchFamily="34" charset="0"/>
              </a:rPr>
              <a:t>да</a:t>
            </a:r>
          </a:p>
        </p:txBody>
      </p:sp>
      <p:sp>
        <p:nvSpPr>
          <p:cNvPr id="14" name="Oval 25"/>
          <p:cNvSpPr>
            <a:spLocks noChangeArrowheads="1"/>
          </p:cNvSpPr>
          <p:nvPr/>
        </p:nvSpPr>
        <p:spPr bwMode="auto">
          <a:xfrm>
            <a:off x="4679950" y="2439988"/>
            <a:ext cx="457200" cy="533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chemeClr val="accent2"/>
                </a:solidFill>
                <a:latin typeface="Arial Narrow" pitchFamily="34" charset="0"/>
              </a:rPr>
              <a:t>5</a:t>
            </a:r>
          </a:p>
        </p:txBody>
      </p:sp>
      <p:sp>
        <p:nvSpPr>
          <p:cNvPr id="15" name="Oval 26"/>
          <p:cNvSpPr>
            <a:spLocks noChangeArrowheads="1"/>
          </p:cNvSpPr>
          <p:nvPr/>
        </p:nvSpPr>
        <p:spPr bwMode="auto">
          <a:xfrm>
            <a:off x="5643563" y="2428875"/>
            <a:ext cx="457200" cy="533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>
                <a:solidFill>
                  <a:schemeClr val="accent2"/>
                </a:solidFill>
                <a:latin typeface="Arial Narrow" pitchFamily="34" charset="0"/>
              </a:rPr>
              <a:t>6</a:t>
            </a:r>
            <a:endParaRPr lang="en-US" sz="280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16" name="Line 28"/>
          <p:cNvSpPr>
            <a:spLocks noChangeShapeType="1"/>
          </p:cNvSpPr>
          <p:nvPr/>
        </p:nvSpPr>
        <p:spPr bwMode="auto">
          <a:xfrm>
            <a:off x="7566025" y="2706688"/>
            <a:ext cx="6223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Oval 29"/>
          <p:cNvSpPr>
            <a:spLocks noChangeArrowheads="1"/>
          </p:cNvSpPr>
          <p:nvPr/>
        </p:nvSpPr>
        <p:spPr bwMode="auto">
          <a:xfrm>
            <a:off x="8183563" y="2439988"/>
            <a:ext cx="457200" cy="533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>
                <a:solidFill>
                  <a:schemeClr val="accent2"/>
                </a:solidFill>
                <a:latin typeface="Arial Narrow" pitchFamily="34" charset="0"/>
              </a:rPr>
              <a:t>8</a:t>
            </a:r>
            <a:endParaRPr lang="en-US" sz="280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18" name="Oval 30"/>
          <p:cNvSpPr>
            <a:spLocks noChangeArrowheads="1"/>
          </p:cNvSpPr>
          <p:nvPr/>
        </p:nvSpPr>
        <p:spPr bwMode="auto">
          <a:xfrm>
            <a:off x="6588125" y="2433638"/>
            <a:ext cx="457200" cy="533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>
                <a:solidFill>
                  <a:schemeClr val="accent2"/>
                </a:solidFill>
                <a:latin typeface="Arial Narrow" pitchFamily="34" charset="0"/>
              </a:rPr>
              <a:t>7</a:t>
            </a:r>
            <a:endParaRPr lang="en-US" sz="280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19" name="AutoShape 31"/>
          <p:cNvSpPr>
            <a:spLocks noChangeArrowheads="1"/>
          </p:cNvSpPr>
          <p:nvPr/>
        </p:nvSpPr>
        <p:spPr bwMode="auto">
          <a:xfrm rot="16200000">
            <a:off x="7316788" y="2379663"/>
            <a:ext cx="647700" cy="6477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 rot="18774012">
            <a:off x="6963569" y="1451769"/>
            <a:ext cx="2016125" cy="611187"/>
          </a:xfrm>
          <a:prstGeom prst="rect">
            <a:avLst/>
          </a:prstGeom>
          <a:noFill/>
          <a:ln>
            <a:noFill/>
          </a:ln>
          <a:extLst/>
        </p:spPr>
        <p:txBody>
          <a:bodyPr lIns="1800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Продолжать  </a:t>
            </a:r>
          </a:p>
          <a:p>
            <a:pPr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  реабилитацию?</a:t>
            </a:r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 rot="18790393">
            <a:off x="1680369" y="1726406"/>
            <a:ext cx="1079500" cy="541338"/>
          </a:xfrm>
          <a:prstGeom prst="rect">
            <a:avLst/>
          </a:prstGeom>
          <a:noFill/>
          <a:ln>
            <a:noFill/>
          </a:ln>
          <a:extLst/>
        </p:spPr>
        <p:txBody>
          <a:bodyPr lIns="1800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Открывать</a:t>
            </a:r>
          </a:p>
          <a:p>
            <a:pPr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     случай?</a:t>
            </a:r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 rot="-2841951">
            <a:off x="232569" y="1683544"/>
            <a:ext cx="1403350" cy="287338"/>
          </a:xfrm>
          <a:prstGeom prst="rect">
            <a:avLst/>
          </a:prstGeom>
          <a:noFill/>
          <a:ln>
            <a:noFill/>
          </a:ln>
          <a:extLst/>
        </p:spPr>
        <p:txBody>
          <a:bodyPr lIns="18000" rIns="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Прием сигнала</a:t>
            </a:r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auto">
          <a:xfrm rot="18790393">
            <a:off x="962025" y="1816100"/>
            <a:ext cx="971550" cy="361950"/>
          </a:xfrm>
          <a:prstGeom prst="rect">
            <a:avLst/>
          </a:prstGeom>
          <a:noFill/>
          <a:ln>
            <a:noFill/>
          </a:ln>
          <a:extLst/>
        </p:spPr>
        <p:txBody>
          <a:bodyPr lIns="1800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Проверка</a:t>
            </a:r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 rot="18774012">
            <a:off x="2657476" y="1946275"/>
            <a:ext cx="900112" cy="611187"/>
          </a:xfrm>
          <a:prstGeom prst="rect">
            <a:avLst/>
          </a:prstGeom>
          <a:noFill/>
          <a:ln>
            <a:noFill/>
          </a:ln>
          <a:extLst/>
        </p:spPr>
        <p:txBody>
          <a:bodyPr lIns="1800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Открытие</a:t>
            </a:r>
          </a:p>
          <a:p>
            <a:pPr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     случая</a:t>
            </a:r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 rot="18797150">
            <a:off x="3746501" y="1827212"/>
            <a:ext cx="1079500" cy="358775"/>
          </a:xfrm>
          <a:prstGeom prst="rect">
            <a:avLst/>
          </a:prstGeom>
          <a:noFill/>
          <a:ln>
            <a:noFill/>
          </a:ln>
          <a:extLst/>
        </p:spPr>
        <p:txBody>
          <a:bodyPr lIns="1800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Диагностика</a:t>
            </a:r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6" name="Text Box 39"/>
          <p:cNvSpPr txBox="1">
            <a:spLocks noChangeArrowheads="1"/>
          </p:cNvSpPr>
          <p:nvPr/>
        </p:nvSpPr>
        <p:spPr bwMode="auto">
          <a:xfrm rot="18758049">
            <a:off x="4310857" y="1524794"/>
            <a:ext cx="1652587" cy="377825"/>
          </a:xfrm>
          <a:prstGeom prst="rect">
            <a:avLst/>
          </a:prstGeom>
          <a:noFill/>
          <a:ln>
            <a:noFill/>
          </a:ln>
          <a:extLst/>
        </p:spPr>
        <p:txBody>
          <a:bodyPr lIns="1800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Разработка и утверждение 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плана работы с семьей</a:t>
            </a:r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 rot="18792838">
            <a:off x="5542756" y="1507332"/>
            <a:ext cx="1430337" cy="539750"/>
          </a:xfrm>
          <a:prstGeom prst="rect">
            <a:avLst/>
          </a:prstGeom>
          <a:noFill/>
          <a:ln>
            <a:noFill/>
          </a:ln>
          <a:extLst/>
        </p:spPr>
        <p:txBody>
          <a:bodyPr lIns="1800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Выполнение  </a:t>
            </a:r>
          </a:p>
          <a:p>
            <a:pPr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плана работы с семьей</a:t>
            </a:r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8" name="Text Box 44"/>
          <p:cNvSpPr txBox="1">
            <a:spLocks noChangeArrowheads="1"/>
          </p:cNvSpPr>
          <p:nvPr/>
        </p:nvSpPr>
        <p:spPr bwMode="auto">
          <a:xfrm>
            <a:off x="2325688" y="3549650"/>
            <a:ext cx="1428750" cy="6111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r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План безопасности</a:t>
            </a:r>
            <a:endParaRPr lang="ru-RU" sz="12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Text Box 53"/>
          <p:cNvSpPr txBox="1">
            <a:spLocks noChangeArrowheads="1"/>
          </p:cNvSpPr>
          <p:nvPr/>
        </p:nvSpPr>
        <p:spPr bwMode="auto">
          <a:xfrm>
            <a:off x="4803775" y="3556000"/>
            <a:ext cx="2244725" cy="5794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Межведомственность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,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в </a:t>
            </a:r>
            <a:r>
              <a:rPr lang="ru-RU" sz="1200" dirty="0" err="1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т.ч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. профилактические услуги </a:t>
            </a:r>
          </a:p>
        </p:txBody>
      </p:sp>
      <p:sp>
        <p:nvSpPr>
          <p:cNvPr id="30" name="Oval 57"/>
          <p:cNvSpPr>
            <a:spLocks noChangeArrowheads="1"/>
          </p:cNvSpPr>
          <p:nvPr/>
        </p:nvSpPr>
        <p:spPr bwMode="auto">
          <a:xfrm>
            <a:off x="7412038" y="3830638"/>
            <a:ext cx="457200" cy="533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/>
                </a:solidFill>
                <a:latin typeface="Arial Narrow" pitchFamily="34" charset="0"/>
              </a:rPr>
              <a:t>9</a:t>
            </a:r>
          </a:p>
        </p:txBody>
      </p:sp>
      <p:sp>
        <p:nvSpPr>
          <p:cNvPr id="31" name="Text Box 61"/>
          <p:cNvSpPr txBox="1">
            <a:spLocks noChangeArrowheads="1"/>
          </p:cNvSpPr>
          <p:nvPr/>
        </p:nvSpPr>
        <p:spPr bwMode="auto">
          <a:xfrm>
            <a:off x="1811338" y="3554413"/>
            <a:ext cx="51435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>
                <a:latin typeface="Century Gothic" pitchFamily="34" charset="0"/>
              </a:rPr>
              <a:t>нет</a:t>
            </a:r>
          </a:p>
        </p:txBody>
      </p:sp>
      <p:sp>
        <p:nvSpPr>
          <p:cNvPr id="32" name="Text Box 63"/>
          <p:cNvSpPr txBox="1">
            <a:spLocks noChangeArrowheads="1"/>
          </p:cNvSpPr>
          <p:nvPr/>
        </p:nvSpPr>
        <p:spPr bwMode="auto">
          <a:xfrm rot="-5400000">
            <a:off x="7173118" y="3078957"/>
            <a:ext cx="684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latin typeface="Century Gothic" pitchFamily="34" charset="0"/>
              </a:rPr>
              <a:t>нет</a:t>
            </a:r>
          </a:p>
        </p:txBody>
      </p:sp>
      <p:sp>
        <p:nvSpPr>
          <p:cNvPr id="33" name="Text Box 67"/>
          <p:cNvSpPr txBox="1">
            <a:spLocks noChangeArrowheads="1"/>
          </p:cNvSpPr>
          <p:nvPr/>
        </p:nvSpPr>
        <p:spPr bwMode="auto">
          <a:xfrm rot="18780000">
            <a:off x="6365875" y="1668463"/>
            <a:ext cx="1366837" cy="287338"/>
          </a:xfrm>
          <a:prstGeom prst="rect">
            <a:avLst/>
          </a:prstGeom>
          <a:noFill/>
          <a:ln>
            <a:noFill/>
          </a:ln>
          <a:extLst/>
        </p:spPr>
        <p:txBody>
          <a:bodyPr lIns="1800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Мониторинг</a:t>
            </a:r>
            <a:endParaRPr lang="ru-RU" sz="1400" i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34" name="Line 24"/>
          <p:cNvSpPr>
            <a:spLocks noChangeShapeType="1"/>
          </p:cNvSpPr>
          <p:nvPr/>
        </p:nvSpPr>
        <p:spPr bwMode="auto">
          <a:xfrm>
            <a:off x="5835650" y="2962275"/>
            <a:ext cx="0" cy="587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359150" y="4551363"/>
            <a:ext cx="1689100" cy="4333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Оставление ребенка в семье</a:t>
            </a:r>
            <a:endParaRPr lang="ru-RU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00125" y="4548188"/>
            <a:ext cx="1687513" cy="4333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Изъятие ребенка из семьи</a:t>
            </a:r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 flipH="1">
            <a:off x="1844675" y="4156075"/>
            <a:ext cx="11953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>
            <a:off x="3040063" y="4156075"/>
            <a:ext cx="1163637" cy="3952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" name="Line 24"/>
          <p:cNvSpPr>
            <a:spLocks noChangeShapeType="1"/>
          </p:cNvSpPr>
          <p:nvPr/>
        </p:nvSpPr>
        <p:spPr bwMode="auto">
          <a:xfrm>
            <a:off x="3013075" y="3036888"/>
            <a:ext cx="1588" cy="5127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" name="Line 24"/>
          <p:cNvSpPr>
            <a:spLocks noChangeShapeType="1"/>
          </p:cNvSpPr>
          <p:nvPr/>
        </p:nvSpPr>
        <p:spPr bwMode="auto">
          <a:xfrm>
            <a:off x="7637463" y="3027363"/>
            <a:ext cx="7937" cy="803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011863" y="5149850"/>
            <a:ext cx="1492250" cy="5826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Лишение родительских прав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7740650" y="5149850"/>
            <a:ext cx="1311275" cy="5969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Сохранение семьи</a:t>
            </a:r>
          </a:p>
        </p:txBody>
      </p:sp>
      <p:sp>
        <p:nvSpPr>
          <p:cNvPr id="43" name="Line 24"/>
          <p:cNvSpPr>
            <a:spLocks noChangeShapeType="1"/>
          </p:cNvSpPr>
          <p:nvPr/>
        </p:nvSpPr>
        <p:spPr bwMode="auto">
          <a:xfrm flipH="1">
            <a:off x="6757988" y="4799013"/>
            <a:ext cx="882650" cy="3508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" name="Line 24"/>
          <p:cNvSpPr>
            <a:spLocks noChangeShapeType="1"/>
          </p:cNvSpPr>
          <p:nvPr/>
        </p:nvSpPr>
        <p:spPr bwMode="auto">
          <a:xfrm>
            <a:off x="7646988" y="4799013"/>
            <a:ext cx="849312" cy="3508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" name="Line 24"/>
          <p:cNvSpPr>
            <a:spLocks noChangeShapeType="1"/>
          </p:cNvSpPr>
          <p:nvPr/>
        </p:nvSpPr>
        <p:spPr bwMode="auto">
          <a:xfrm>
            <a:off x="2051050" y="3028950"/>
            <a:ext cx="1588" cy="512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" name="Oval 57"/>
          <p:cNvSpPr>
            <a:spLocks noChangeArrowheads="1"/>
          </p:cNvSpPr>
          <p:nvPr/>
        </p:nvSpPr>
        <p:spPr bwMode="auto">
          <a:xfrm>
            <a:off x="7381518" y="5745163"/>
            <a:ext cx="457200" cy="533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2"/>
                </a:solidFill>
                <a:latin typeface="Arial Narrow" pitchFamily="34" charset="0"/>
              </a:rPr>
              <a:t>10</a:t>
            </a:r>
            <a:endParaRPr lang="en-US" sz="2800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491523" y="5987256"/>
            <a:ext cx="1492250" cy="5826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Закрытие случая</a:t>
            </a:r>
            <a:endParaRPr lang="ru-RU" sz="12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8" name="Line 24"/>
          <p:cNvSpPr>
            <a:spLocks noChangeShapeType="1"/>
          </p:cNvSpPr>
          <p:nvPr/>
        </p:nvSpPr>
        <p:spPr bwMode="auto">
          <a:xfrm flipH="1">
            <a:off x="6983772" y="6103144"/>
            <a:ext cx="397745" cy="17541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49" name="Прямая со стрелкой 48"/>
          <p:cNvCxnSpPr>
            <a:stCxn id="17" idx="6"/>
          </p:cNvCxnSpPr>
          <p:nvPr/>
        </p:nvCxnSpPr>
        <p:spPr>
          <a:xfrm flipV="1">
            <a:off x="8640763" y="2695575"/>
            <a:ext cx="411162" cy="111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9051925" y="1071200"/>
            <a:ext cx="0" cy="1616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4908550" y="1071200"/>
            <a:ext cx="414337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Line 24"/>
          <p:cNvSpPr>
            <a:spLocks noChangeShapeType="1"/>
          </p:cNvSpPr>
          <p:nvPr/>
        </p:nvSpPr>
        <p:spPr bwMode="auto">
          <a:xfrm flipH="1">
            <a:off x="7881937" y="5776119"/>
            <a:ext cx="614362" cy="2111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3" name="Line 24"/>
          <p:cNvSpPr>
            <a:spLocks noChangeShapeType="1"/>
          </p:cNvSpPr>
          <p:nvPr/>
        </p:nvSpPr>
        <p:spPr bwMode="auto">
          <a:xfrm>
            <a:off x="6816725" y="5776119"/>
            <a:ext cx="546098" cy="2111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" name="Line 7"/>
          <p:cNvSpPr>
            <a:spLocks noChangeShapeType="1"/>
          </p:cNvSpPr>
          <p:nvPr/>
        </p:nvSpPr>
        <p:spPr bwMode="auto">
          <a:xfrm flipV="1">
            <a:off x="4314825" y="2709862"/>
            <a:ext cx="374650" cy="5917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Line 9"/>
          <p:cNvSpPr>
            <a:spLocks noChangeShapeType="1"/>
          </p:cNvSpPr>
          <p:nvPr/>
        </p:nvSpPr>
        <p:spPr bwMode="auto">
          <a:xfrm>
            <a:off x="3243263" y="2708275"/>
            <a:ext cx="614362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6" name="Line 13"/>
          <p:cNvSpPr>
            <a:spLocks noChangeShapeType="1"/>
          </p:cNvSpPr>
          <p:nvPr/>
        </p:nvSpPr>
        <p:spPr bwMode="auto">
          <a:xfrm>
            <a:off x="2363788" y="2705100"/>
            <a:ext cx="4222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7" name="Line 15"/>
          <p:cNvSpPr>
            <a:spLocks noChangeShapeType="1"/>
          </p:cNvSpPr>
          <p:nvPr/>
        </p:nvSpPr>
        <p:spPr bwMode="auto">
          <a:xfrm flipV="1">
            <a:off x="1439863" y="2709863"/>
            <a:ext cx="2825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755649" y="2695575"/>
            <a:ext cx="250825" cy="111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5137149" y="2705099"/>
            <a:ext cx="506413" cy="1067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" name="Line 21"/>
          <p:cNvSpPr>
            <a:spLocks noChangeShapeType="1"/>
          </p:cNvSpPr>
          <p:nvPr/>
        </p:nvSpPr>
        <p:spPr bwMode="auto">
          <a:xfrm flipV="1">
            <a:off x="6100762" y="2705099"/>
            <a:ext cx="556779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" name="Line 21"/>
          <p:cNvSpPr>
            <a:spLocks noChangeShapeType="1"/>
          </p:cNvSpPr>
          <p:nvPr/>
        </p:nvSpPr>
        <p:spPr bwMode="auto">
          <a:xfrm flipV="1">
            <a:off x="7061559" y="2714192"/>
            <a:ext cx="366353" cy="3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" name="Text Box 42"/>
          <p:cNvSpPr txBox="1">
            <a:spLocks noChangeArrowheads="1"/>
          </p:cNvSpPr>
          <p:nvPr/>
        </p:nvSpPr>
        <p:spPr bwMode="auto">
          <a:xfrm rot="18777629">
            <a:off x="7885113" y="1711325"/>
            <a:ext cx="1258888" cy="674687"/>
          </a:xfrm>
          <a:prstGeom prst="rect">
            <a:avLst/>
          </a:prstGeom>
          <a:noFill/>
          <a:ln>
            <a:noFill/>
          </a:ln>
          <a:extLst/>
        </p:spPr>
        <p:txBody>
          <a:bodyPr lIns="1800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Корректировка </a:t>
            </a:r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3527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26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2416666"/>
              </p:ext>
            </p:extLst>
          </p:nvPr>
        </p:nvGraphicFramePr>
        <p:xfrm>
          <a:off x="636712" y="260648"/>
          <a:ext cx="8507288" cy="7344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62604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963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Условия эффективности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5917" y="141277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Понимание руководителей учреждений системы профилактики места своей организации в работе с семьями, где дети подвергаются жестокому обращению;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Координация усилий всех служб в работе по методу ведения случая;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Обучение специалистов;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/>
              <a:t>Супервизия</a:t>
            </a:r>
            <a:r>
              <a:rPr lang="ru-RU" dirty="0" smtClean="0"/>
              <a:t> работы специалистов, работающих с семьей.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5138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362</Words>
  <Application>Microsoft Office PowerPoint</Application>
  <PresentationFormat>Экран (4:3)</PresentationFormat>
  <Paragraphs>69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Диаграмма Microsoft Office Excel</vt:lpstr>
      <vt:lpstr>Практические аспекты  использования метода ведения случая в работе с семьями, в которых дети подвергаются жестокому обращению</vt:lpstr>
      <vt:lpstr>Динамика преступлений, совершенных в отношении несовершеннолетних</vt:lpstr>
      <vt:lpstr>Слайд 3</vt:lpstr>
      <vt:lpstr>Технология сотрудничества</vt:lpstr>
      <vt:lpstr>Слайд 5</vt:lpstr>
      <vt:lpstr>Источники поступления сигналов о возможном нарушении прав детей</vt:lpstr>
      <vt:lpstr>Слайд 7</vt:lpstr>
      <vt:lpstr>Слайд 8</vt:lpstr>
      <vt:lpstr>Условия эффективности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OGPestova</cp:lastModifiedBy>
  <cp:revision>23</cp:revision>
  <dcterms:created xsi:type="dcterms:W3CDTF">2014-10-13T12:31:27Z</dcterms:created>
  <dcterms:modified xsi:type="dcterms:W3CDTF">2017-06-09T05:31:28Z</dcterms:modified>
</cp:coreProperties>
</file>