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7" r:id="rId3"/>
    <p:sldId id="274" r:id="rId4"/>
    <p:sldId id="275" r:id="rId5"/>
    <p:sldId id="276" r:id="rId6"/>
    <p:sldId id="277" r:id="rId7"/>
    <p:sldId id="260" r:id="rId8"/>
    <p:sldId id="278" r:id="rId9"/>
    <p:sldId id="285" r:id="rId10"/>
    <p:sldId id="279" r:id="rId11"/>
    <p:sldId id="286" r:id="rId12"/>
    <p:sldId id="282" r:id="rId13"/>
    <p:sldId id="288" r:id="rId14"/>
    <p:sldId id="283" r:id="rId15"/>
    <p:sldId id="287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Мало востребованные</c:v>
                </c:pt>
                <c:pt idx="1">
                  <c:v>Достаточно востребованные</c:v>
                </c:pt>
                <c:pt idx="2">
                  <c:v>Очень востребованные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0.70000000000000062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60265383493945"/>
          <c:y val="0.27176205373309503"/>
          <c:w val="0.31613808690580486"/>
          <c:h val="0.415409494067893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473446285174E-2"/>
          <c:y val="4.4997985467017394E-2"/>
          <c:w val="0.7162201362906897"/>
          <c:h val="0.92928887998040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5000</c:v>
                </c:pt>
                <c:pt idx="1">
                  <c:v>6000</c:v>
                </c:pt>
                <c:pt idx="2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37533401911064"/>
          <c:y val="0.37841584819937302"/>
          <c:w val="0.19890757558806671"/>
          <c:h val="0.263626442820670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853102906520033E-2"/>
          <c:y val="0.13938138652510326"/>
          <c:w val="0.71633156224678562"/>
          <c:h val="0.81562062800788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55000</c:v>
                </c:pt>
                <c:pt idx="1">
                  <c:v>57000</c:v>
                </c:pt>
                <c:pt idx="2">
                  <c:v>13000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CDAEA-9458-458C-9850-FB1572640120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E8F5-51A5-46F9-8700-2E51B79CD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E8F5-51A5-46F9-8700-2E51B79CD1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4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F8D0-7209-4F5B-91A4-2AE5D7C3B2AA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3E5F-2C9C-4FDA-BD8E-1E257F4EA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3000396"/>
          </a:xfrm>
        </p:spPr>
        <p:txBody>
          <a:bodyPr>
            <a:noAutofit/>
          </a:bodyPr>
          <a:lstStyle/>
          <a:p>
            <a:r>
              <a:rPr lang="ru-RU" sz="5400" dirty="0" smtClean="0"/>
              <a:t>Мое призвание – помогать людям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821505" y="45924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Бюджетное учреждение Омской области </a:t>
            </a:r>
            <a:r>
              <a:rPr lang="en-US" b="1" dirty="0" smtClean="0"/>
              <a:t>“ </a:t>
            </a:r>
            <a:r>
              <a:rPr lang="ru-RU" b="1" dirty="0" smtClean="0"/>
              <a:t>Комплексный центр социального обслуживания населения </a:t>
            </a:r>
            <a:r>
              <a:rPr lang="ru-RU" b="1" dirty="0" err="1" smtClean="0"/>
              <a:t>Колосовского</a:t>
            </a:r>
            <a:r>
              <a:rPr lang="ru-RU" b="1" dirty="0" smtClean="0"/>
              <a:t> района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507207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Разработала социальный работник: </a:t>
            </a:r>
          </a:p>
          <a:p>
            <a:pPr algn="ctr"/>
            <a:r>
              <a:rPr lang="ru-RU" b="1" dirty="0" smtClean="0"/>
              <a:t>  </a:t>
            </a:r>
            <a:r>
              <a:rPr lang="ru-RU" b="1" dirty="0" err="1" smtClean="0"/>
              <a:t>Голендяева</a:t>
            </a:r>
            <a:r>
              <a:rPr lang="ru-RU" b="1" dirty="0" smtClean="0"/>
              <a:t> Оксана Юрьевна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Клуб "Виртуальный путешественник"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88315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 клуба </a:t>
            </a:r>
            <a:r>
              <a:rPr lang="ru-RU" sz="2800" dirty="0" smtClean="0"/>
              <a:t>– это поддержания социально – культурной активности пожилых людей и расширения кругозора.</a:t>
            </a:r>
          </a:p>
          <a:p>
            <a:r>
              <a:rPr lang="ru-RU" sz="2800" b="1" dirty="0" smtClean="0"/>
              <a:t>Задачи</a:t>
            </a:r>
            <a:r>
              <a:rPr lang="ru-RU" sz="2800" dirty="0" smtClean="0"/>
              <a:t>: </a:t>
            </a:r>
          </a:p>
          <a:p>
            <a:r>
              <a:rPr lang="ru-RU" sz="2800" dirty="0" smtClean="0"/>
              <a:t>- расширение кругозора пожилых людей;</a:t>
            </a:r>
          </a:p>
          <a:p>
            <a:r>
              <a:rPr lang="ru-RU" sz="2800" dirty="0" smtClean="0"/>
              <a:t>- раскрытие творческих способностей и талантов наших подопечных.</a:t>
            </a:r>
          </a:p>
          <a:p>
            <a:r>
              <a:rPr lang="ru-RU" sz="2800" b="1" dirty="0" smtClean="0"/>
              <a:t>Методы работы</a:t>
            </a:r>
            <a:r>
              <a:rPr lang="ru-RU" sz="2800" dirty="0" smtClean="0"/>
              <a:t>: образовательная и информационная</a:t>
            </a:r>
          </a:p>
          <a:p>
            <a:r>
              <a:rPr lang="ru-RU" sz="2800" b="1" dirty="0" smtClean="0"/>
              <a:t>Формы работы</a:t>
            </a:r>
            <a:r>
              <a:rPr lang="ru-RU" sz="2800" dirty="0" smtClean="0"/>
              <a:t>: групповая и индивидуальная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58072" cy="655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Клубная деятельность</a:t>
            </a:r>
            <a:endParaRPr lang="ru-RU" sz="4900" dirty="0"/>
          </a:p>
        </p:txBody>
      </p:sp>
      <p:pic>
        <p:nvPicPr>
          <p:cNvPr id="5" name="Содержимое 4" descr="P4140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Семинар-практикум клуба "Инициатива"</a:t>
            </a:r>
          </a:p>
          <a:p>
            <a:endParaRPr lang="ru-RU" dirty="0" smtClean="0"/>
          </a:p>
          <a:p>
            <a:r>
              <a:rPr lang="ru-RU" sz="2000" b="1" dirty="0" smtClean="0"/>
              <a:t>Тема  "Актуальные вопросы  деятельности государственных учреждений"</a:t>
            </a:r>
          </a:p>
          <a:p>
            <a:r>
              <a:rPr lang="ru-RU" sz="1800" b="1" dirty="0" smtClean="0"/>
              <a:t>-Стресс в профессиональной деятельности </a:t>
            </a:r>
          </a:p>
          <a:p>
            <a:pPr>
              <a:buFontTx/>
              <a:buChar char="-"/>
            </a:pPr>
            <a:r>
              <a:rPr lang="ru-RU" sz="1800" b="1" dirty="0" smtClean="0"/>
              <a:t>Предоставление платных услуг населению</a:t>
            </a:r>
          </a:p>
          <a:p>
            <a:endParaRPr lang="ru-RU" sz="1800" b="1" dirty="0" smtClean="0"/>
          </a:p>
          <a:p>
            <a:r>
              <a:rPr lang="ru-RU" sz="1800" dirty="0" smtClean="0"/>
              <a:t>Выступающий :</a:t>
            </a:r>
          </a:p>
          <a:p>
            <a:r>
              <a:rPr lang="ru-RU" sz="1800" dirty="0" smtClean="0"/>
              <a:t>Зав. отделением  </a:t>
            </a:r>
            <a:r>
              <a:rPr lang="ru-RU" sz="1800" dirty="0" err="1" smtClean="0"/>
              <a:t>М.А.Дюднева</a:t>
            </a:r>
            <a:endParaRPr lang="ru-RU" sz="1800" dirty="0" smtClean="0"/>
          </a:p>
          <a:p>
            <a:r>
              <a:rPr lang="ru-RU" sz="1800" dirty="0" smtClean="0"/>
              <a:t>Соц. работник    </a:t>
            </a:r>
          </a:p>
          <a:p>
            <a:r>
              <a:rPr lang="ru-RU" sz="1800" dirty="0" smtClean="0"/>
              <a:t>О.Ю. </a:t>
            </a:r>
            <a:r>
              <a:rPr lang="ru-RU" sz="1800" dirty="0" err="1" smtClean="0"/>
              <a:t>Голендяева</a:t>
            </a:r>
            <a:endParaRPr lang="ru-RU" sz="1800" dirty="0" smtClean="0"/>
          </a:p>
          <a:p>
            <a:endParaRPr lang="ru-RU" sz="1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Иновационные</a:t>
            </a:r>
            <a:r>
              <a:rPr lang="ru-RU" dirty="0" smtClean="0"/>
              <a:t> методы в работе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Услуги сиделки</a:t>
            </a:r>
            <a:endParaRPr lang="ru-RU" dirty="0"/>
          </a:p>
        </p:txBody>
      </p:sp>
      <p:pic>
        <p:nvPicPr>
          <p:cNvPr id="7" name="Содержимое 6" descr="P41400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Бригадный метод в работе</a:t>
            </a:r>
            <a:endParaRPr lang="ru-RU" dirty="0"/>
          </a:p>
        </p:txBody>
      </p:sp>
      <p:pic>
        <p:nvPicPr>
          <p:cNvPr id="8" name="Содержимое 7" descr="P414005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Инновационные методы в работе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64294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Вертуальный</a:t>
            </a:r>
            <a:r>
              <a:rPr lang="ru-RU" dirty="0" smtClean="0"/>
              <a:t> </a:t>
            </a:r>
            <a:r>
              <a:rPr lang="ru-RU" dirty="0" err="1" smtClean="0"/>
              <a:t>путешественик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7" name="Содержимое 6" descr="P41400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7"/>
            <a:ext cx="4041775" cy="571504"/>
          </a:xfrm>
        </p:spPr>
        <p:txBody>
          <a:bodyPr/>
          <a:lstStyle/>
          <a:p>
            <a:r>
              <a:rPr lang="ru-RU" dirty="0" smtClean="0"/>
              <a:t>Компьютерная грамотность</a:t>
            </a:r>
            <a:endParaRPr lang="ru-RU" dirty="0"/>
          </a:p>
        </p:txBody>
      </p:sp>
      <p:pic>
        <p:nvPicPr>
          <p:cNvPr id="8" name="Содержимое 7" descr="P414007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Позитив- девиз всей жизни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«Мы молоды душой"</a:t>
            </a:r>
            <a:endParaRPr lang="ru-RU" dirty="0"/>
          </a:p>
        </p:txBody>
      </p:sp>
      <p:pic>
        <p:nvPicPr>
          <p:cNvPr id="7" name="Содержимое 6" descr="фото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4283106" cy="30718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"А ну-ка девочки"</a:t>
            </a:r>
            <a:endParaRPr lang="ru-RU" dirty="0"/>
          </a:p>
        </p:txBody>
      </p:sp>
      <p:pic>
        <p:nvPicPr>
          <p:cNvPr id="8" name="Содержимое 7" descr="фото 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793620"/>
            <a:ext cx="4141817" cy="3064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Газета"Новый вымпел" 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142984"/>
            <a:ext cx="3008313" cy="5214974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4200" b="1" dirty="0" smtClean="0"/>
              <a:t>Я говорю спасибо тем, кто заботиться о нас, стариках.</a:t>
            </a:r>
          </a:p>
          <a:p>
            <a:r>
              <a:rPr lang="ru-RU" sz="4200" b="1" dirty="0" smtClean="0"/>
              <a:t>Прожив долгую жизнь, я осталась одна, и социальный работник </a:t>
            </a:r>
          </a:p>
          <a:p>
            <a:r>
              <a:rPr lang="ru-RU" sz="4200" b="1" dirty="0" smtClean="0"/>
              <a:t>сейчас для меня единственный помощник. </a:t>
            </a:r>
          </a:p>
          <a:p>
            <a:r>
              <a:rPr lang="ru-RU" sz="4200" b="1" dirty="0" smtClean="0"/>
              <a:t>Хочется сделать еще много работы, а сил и здоровья нет.</a:t>
            </a:r>
          </a:p>
          <a:p>
            <a:r>
              <a:rPr lang="ru-RU" sz="4200" b="1" dirty="0" smtClean="0"/>
              <a:t>Спасибо Оксане, она всегда приходит на выручку. </a:t>
            </a:r>
          </a:p>
          <a:p>
            <a:r>
              <a:rPr lang="ru-RU" sz="4200" b="1" dirty="0" smtClean="0"/>
              <a:t>Вместе с ней мы решаем все проблемы.</a:t>
            </a:r>
          </a:p>
          <a:p>
            <a:r>
              <a:rPr lang="ru-RU" sz="3600" dirty="0" smtClean="0"/>
              <a:t>                                         </a:t>
            </a:r>
            <a:r>
              <a:rPr lang="ru-RU" sz="4000" b="1" dirty="0" smtClean="0"/>
              <a:t>Обслуживаемая  Фоменко В.Ф.</a:t>
            </a:r>
          </a:p>
          <a:p>
            <a:pPr algn="r"/>
            <a:r>
              <a:rPr lang="ru-RU" sz="4000" b="1" dirty="0" smtClean="0"/>
              <a:t>                                         Газета"Новый вымпел" </a:t>
            </a:r>
          </a:p>
          <a:p>
            <a:pPr algn="r"/>
            <a:r>
              <a:rPr lang="ru-RU" sz="4000" b="1" dirty="0" smtClean="0"/>
              <a:t>2014 год</a:t>
            </a:r>
            <a:endParaRPr lang="ru-RU" sz="4000" b="1" dirty="0"/>
          </a:p>
        </p:txBody>
      </p:sp>
      <p:pic>
        <p:nvPicPr>
          <p:cNvPr id="5" name="Содержимое 4" descr="T:\Дюднева М.А\ГОЛЕНДЯЕВА\P414003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050" y="1571612"/>
            <a:ext cx="51117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78634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Отдавать, не требуя признанья</a:t>
            </a:r>
            <a:br>
              <a:rPr lang="ru-RU" sz="4000" b="1" dirty="0" smtClean="0"/>
            </a:br>
            <a:r>
              <a:rPr lang="ru-RU" sz="4000" b="1" dirty="0" smtClean="0"/>
              <a:t>Окружать  людей своей заботой,</a:t>
            </a:r>
            <a:br>
              <a:rPr lang="ru-RU" sz="4000" b="1" dirty="0" smtClean="0"/>
            </a:br>
            <a:r>
              <a:rPr lang="ru-RU" sz="4000" b="1" dirty="0" smtClean="0"/>
              <a:t>Этот божий дар и есть призванье!</a:t>
            </a:r>
            <a:br>
              <a:rPr lang="ru-RU" sz="4000" b="1" dirty="0" smtClean="0"/>
            </a:br>
            <a:r>
              <a:rPr lang="ru-RU" sz="4000" b="1" dirty="0" smtClean="0"/>
              <a:t>Его трудно называть работой!</a:t>
            </a:r>
            <a:endParaRPr lang="ru-RU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Наша главная работа – снять с </a:t>
            </a:r>
            <a:r>
              <a:rPr lang="ru-RU" sz="3600" dirty="0" err="1" smtClean="0"/>
              <a:t>бабулек</a:t>
            </a:r>
            <a:r>
              <a:rPr lang="ru-RU" sz="3600" dirty="0" smtClean="0"/>
              <a:t> все заботы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Фото 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2143116"/>
            <a:ext cx="4143404" cy="3214710"/>
          </a:xfrm>
        </p:spPr>
      </p:pic>
      <p:pic>
        <p:nvPicPr>
          <p:cNvPr id="6" name="Содержимое 5" descr="фото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143116"/>
            <a:ext cx="4038600" cy="314327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Обслуживание пожилых граждан и инвалидов осуществляется по следующим направлениям: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357554" y="2857496"/>
            <a:ext cx="2286016" cy="164307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Оказание помощи пожилым гражданам и инвалидам, нуждающимся в социальном обслуживании на дому помощи в реализации законных прав и интересов, содействие в улучшении социального и материального положения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428736"/>
            <a:ext cx="2786082" cy="12858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Выявление и дифференцированный учет пожилых граждан и инвалидов, нуждающихся в социальном обслуживании на дому, определение необходимых форм помощи и их периодичности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60" y="1428736"/>
            <a:ext cx="2857520" cy="12144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Оказание социальных, психологических, медицинских, бытовых, консультативных и иных услуг гражданам, находящимся на социальном обслуживании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5984" y="785794"/>
            <a:ext cx="4429156" cy="64294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Максимально возможное продление пребывания граждан пожилого возраста и инвалидов в привычной жизненной среде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3000372"/>
            <a:ext cx="1143008" cy="1428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Организация культурно – досуговых мероприятий для обслуживаемых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000372"/>
            <a:ext cx="1285884" cy="1500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 – методическая работа с социальными работниками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714884"/>
            <a:ext cx="2928958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Привлечение государственных, муниципальных и негосударственных органов, организаций и учреждений, объединений к решению вопросов оказания социальной поддержки населению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9322" y="4714884"/>
            <a:ext cx="3000396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Внедрение в практику новых форм и методов социального обслуживания в зависимости от характера нуждаемости и местных социально – экономических условий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85984" y="6000768"/>
            <a:ext cx="5214974" cy="6429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Поддержание социального, психологического и физического статуса пожилых людей и инвалидов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4429124" y="1500174"/>
            <a:ext cx="285752" cy="128588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4305659">
            <a:off x="5608822" y="2558222"/>
            <a:ext cx="285752" cy="43439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5400000">
            <a:off x="5839067" y="3256670"/>
            <a:ext cx="285752" cy="609137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7720986">
            <a:off x="5688105" y="4316341"/>
            <a:ext cx="285752" cy="43439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4429124" y="4643446"/>
            <a:ext cx="285752" cy="128588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459677">
            <a:off x="3045288" y="2528919"/>
            <a:ext cx="285752" cy="43439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6200000">
            <a:off x="2804867" y="3481621"/>
            <a:ext cx="285752" cy="609137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3841292">
            <a:off x="3187492" y="4460081"/>
            <a:ext cx="285752" cy="43439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Приемственость</a:t>
            </a:r>
            <a:r>
              <a:rPr lang="ru-RU" dirty="0" smtClean="0"/>
              <a:t> поколений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Мастер художественного слова</a:t>
            </a:r>
            <a:endParaRPr lang="ru-RU" dirty="0"/>
          </a:p>
        </p:txBody>
      </p:sp>
      <p:pic>
        <p:nvPicPr>
          <p:cNvPr id="7" name="Содержимое 6" descr="P4140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Уроки рукоделия</a:t>
            </a:r>
            <a:endParaRPr lang="ru-RU" dirty="0"/>
          </a:p>
        </p:txBody>
      </p:sp>
      <p:pic>
        <p:nvPicPr>
          <p:cNvPr id="8" name="Содержимое 7" descr="P414006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Значимость социальной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Максимально продлить нахождение граждан в привычной для них среде обитания </a:t>
            </a:r>
          </a:p>
          <a:p>
            <a:r>
              <a:rPr lang="ru-RU" sz="4000" dirty="0" smtClean="0"/>
              <a:t>Поддержать личностный "социальный статус"  граждан</a:t>
            </a:r>
          </a:p>
          <a:p>
            <a:r>
              <a:rPr lang="ru-RU" sz="4000" dirty="0" smtClean="0"/>
              <a:t>Защищать права и законные интересы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Востребованность</a:t>
            </a:r>
            <a:r>
              <a:rPr lang="ru-RU" dirty="0" smtClean="0"/>
              <a:t> профессии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  данные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00174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Количество оказанных услуг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Сумма денежных средств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Бюджетное учреждение Омской области "Комплексный центр социального обслуживания населения </a:t>
            </a:r>
            <a:r>
              <a:rPr lang="ru-RU" sz="1800" b="1" dirty="0" err="1" smtClean="0"/>
              <a:t>Колосовского</a:t>
            </a:r>
            <a:r>
              <a:rPr lang="ru-RU" sz="1800" b="1" dirty="0" smtClean="0"/>
              <a:t> района«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357850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4500" dirty="0" smtClean="0"/>
              <a:t>Программа клуба</a:t>
            </a:r>
          </a:p>
          <a:p>
            <a:pPr algn="ctr">
              <a:buNone/>
            </a:pPr>
            <a:r>
              <a:rPr lang="ru-RU" sz="7300" b="1" dirty="0" smtClean="0"/>
              <a:t>"Виртуальный путешественник"</a:t>
            </a:r>
            <a:endParaRPr lang="ru-RU" sz="7300" dirty="0" smtClean="0"/>
          </a:p>
          <a:p>
            <a:pPr algn="ctr">
              <a:buNone/>
            </a:pPr>
            <a:r>
              <a:rPr lang="ru-RU" sz="4500" dirty="0" smtClean="0"/>
              <a:t>(для граждан пожилого возраста и инвалидов)</a:t>
            </a:r>
          </a:p>
          <a:p>
            <a:pPr>
              <a:buNone/>
            </a:pPr>
            <a:r>
              <a:rPr lang="ru-RU" sz="4500" b="1" dirty="0" smtClean="0"/>
              <a:t> </a:t>
            </a:r>
            <a:endParaRPr lang="ru-RU" sz="45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r">
              <a:buNone/>
            </a:pPr>
            <a:r>
              <a:rPr lang="ru-RU" b="1" dirty="0" smtClean="0"/>
              <a:t>Составители: </a:t>
            </a:r>
            <a:r>
              <a:rPr lang="ru-RU" b="1" dirty="0" err="1" smtClean="0"/>
              <a:t>Дюднева</a:t>
            </a:r>
            <a:r>
              <a:rPr lang="ru-RU" b="1" dirty="0" smtClean="0"/>
              <a:t> М.А.  зав. ОСО; </a:t>
            </a:r>
            <a:endParaRPr lang="ru-RU" dirty="0" smtClean="0"/>
          </a:p>
          <a:p>
            <a:pPr algn="r">
              <a:buNone/>
            </a:pPr>
            <a:r>
              <a:rPr lang="ru-RU" b="1" dirty="0" err="1" smtClean="0"/>
              <a:t>Голендяева</a:t>
            </a:r>
            <a:r>
              <a:rPr lang="ru-RU" b="1" dirty="0" smtClean="0"/>
              <a:t> О.Ю. – соц. работник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Колосовка – 2015 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810</TotalTime>
  <Words>340</Words>
  <Application>Microsoft Office PowerPoint</Application>
  <PresentationFormat>Экран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Мое призвание – помогать людям</vt:lpstr>
      <vt:lpstr>Отдавать, не требуя признанья Окружать  людей своей заботой, Этот божий дар и есть призванье! Его трудно называть работой!</vt:lpstr>
      <vt:lpstr> Наша главная работа – снять с бабулек все заботы </vt:lpstr>
      <vt:lpstr>Презентация PowerPoint</vt:lpstr>
      <vt:lpstr>Приемственость поколений</vt:lpstr>
      <vt:lpstr>Значимость социальной работы</vt:lpstr>
      <vt:lpstr>Востребованность профессии</vt:lpstr>
      <vt:lpstr>Статистические   данные</vt:lpstr>
      <vt:lpstr>Бюджетное учреждение Омской области "Комплексный центр социального обслуживания населения Колосовского района« </vt:lpstr>
      <vt:lpstr>Клуб "Виртуальный путешественник"</vt:lpstr>
      <vt:lpstr>Клубная деятельность</vt:lpstr>
      <vt:lpstr>Иновационные методы в работе</vt:lpstr>
      <vt:lpstr>Инновационные методы в работе</vt:lpstr>
      <vt:lpstr>Позитив- девиз всей жизни</vt:lpstr>
      <vt:lpstr>  Газета"Новый вымпел" 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KuzminaOA</dc:creator>
  <cp:lastModifiedBy>DudnevaMA</cp:lastModifiedBy>
  <cp:revision>55</cp:revision>
  <dcterms:created xsi:type="dcterms:W3CDTF">2016-04-13T05:31:03Z</dcterms:created>
  <dcterms:modified xsi:type="dcterms:W3CDTF">2016-05-10T07:15:31Z</dcterms:modified>
</cp:coreProperties>
</file>